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34"/>
  </p:handoutMasterIdLst>
  <p:sldIdLst>
    <p:sldId id="277" r:id="rId3"/>
    <p:sldId id="336" r:id="rId4"/>
    <p:sldId id="332" r:id="rId5"/>
    <p:sldId id="337" r:id="rId6"/>
    <p:sldId id="328" r:id="rId7"/>
    <p:sldId id="308" r:id="rId8"/>
    <p:sldId id="333" r:id="rId9"/>
    <p:sldId id="334" r:id="rId10"/>
    <p:sldId id="335" r:id="rId11"/>
    <p:sldId id="282" r:id="rId12"/>
    <p:sldId id="291" r:id="rId14"/>
    <p:sldId id="307" r:id="rId15"/>
    <p:sldId id="287" r:id="rId16"/>
    <p:sldId id="288" r:id="rId17"/>
    <p:sldId id="292" r:id="rId18"/>
    <p:sldId id="293" r:id="rId19"/>
    <p:sldId id="315" r:id="rId20"/>
    <p:sldId id="312" r:id="rId21"/>
    <p:sldId id="311" r:id="rId22"/>
    <p:sldId id="338" r:id="rId23"/>
    <p:sldId id="339" r:id="rId24"/>
    <p:sldId id="340" r:id="rId25"/>
    <p:sldId id="313" r:id="rId26"/>
    <p:sldId id="322" r:id="rId27"/>
    <p:sldId id="323" r:id="rId28"/>
    <p:sldId id="316" r:id="rId29"/>
    <p:sldId id="318" r:id="rId30"/>
    <p:sldId id="327" r:id="rId31"/>
    <p:sldId id="320" r:id="rId32"/>
    <p:sldId id="279" r:id="rId33"/>
  </p:sldIdLst>
  <p:sldSz cx="9144000" cy="6858000" type="screen4x3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88C8C"/>
    <a:srgbClr val="F7D7D7"/>
    <a:srgbClr val="A6A298"/>
    <a:srgbClr val="AAA69C"/>
    <a:srgbClr val="A19C91"/>
    <a:srgbClr val="938E81"/>
    <a:srgbClr val="949791"/>
    <a:srgbClr val="A3A6A0"/>
    <a:srgbClr val="B6A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0" autoAdjust="0"/>
    <p:restoredTop sz="97005" autoAdjust="0"/>
  </p:normalViewPr>
  <p:slideViewPr>
    <p:cSldViewPr snapToObjects="1">
      <p:cViewPr varScale="1">
        <p:scale>
          <a:sx n="107" d="100"/>
          <a:sy n="107" d="100"/>
        </p:scale>
        <p:origin x="312" y="114"/>
      </p:cViewPr>
      <p:guideLst>
        <p:guide orient="horz" pos="1162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746F2-DB9E-4817-AFB3-433FB6155FC2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9984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379984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A88AE-2863-4B6F-8483-D1783E280F13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B8853-EDF9-4D95-A297-18B52260B10D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BC6C-9ADF-4E11-A2B3-A3632E8E640E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DBC6C-9ADF-4E11-A2B3-A3632E8E640E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DBC6C-9ADF-4E11-A2B3-A3632E8E640E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DBC6C-9ADF-4E11-A2B3-A3632E8E640E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DBC6C-9ADF-4E11-A2B3-A3632E8E640E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DBC6C-9ADF-4E11-A2B3-A3632E8E640E}" type="slidenum">
              <a:rPr lang="ko-KR" altLang="en-US" smtClean="0">
                <a:solidFill>
                  <a:prstClr val="black"/>
                </a:solidFill>
              </a:rPr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 userDrawn="1"/>
        </p:nvSpPr>
        <p:spPr>
          <a:xfrm>
            <a:off x="9044544" y="1080"/>
            <a:ext cx="10750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0" y="0"/>
            <a:ext cx="10750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  <p:pic>
        <p:nvPicPr>
          <p:cNvPr id="11" name="Picture 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80000" cy="366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직사각형 13"/>
          <p:cNvSpPr/>
          <p:nvPr userDrawn="1"/>
        </p:nvSpPr>
        <p:spPr>
          <a:xfrm>
            <a:off x="3131840" y="6165304"/>
            <a:ext cx="2736304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시그니춰(영문).jp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1720" y="6500250"/>
            <a:ext cx="5040560" cy="347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8" y="5274"/>
            <a:ext cx="9141162" cy="79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7164288" y="692696"/>
            <a:ext cx="197971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 descr="시그니춰(영문).jp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1720" y="6500250"/>
            <a:ext cx="5040560" cy="347851"/>
          </a:xfrm>
          <a:prstGeom prst="rect">
            <a:avLst/>
          </a:prstGeom>
        </p:spPr>
      </p:pic>
      <p:pic>
        <p:nvPicPr>
          <p:cNvPr id="9" name="그림 2" descr="용봉탑.png"/>
          <p:cNvPicPr>
            <a:picLocks noChangeAspect="1"/>
          </p:cNvPicPr>
          <p:nvPr userDrawn="1"/>
        </p:nvPicPr>
        <p:blipFill>
          <a:blip r:embed="rId4" cstate="print">
            <a:lum bright="54000" contrast="-70000"/>
          </a:blip>
          <a:srcRect/>
          <a:stretch>
            <a:fillRect/>
          </a:stretch>
        </p:blipFill>
        <p:spPr bwMode="auto">
          <a:xfrm>
            <a:off x="7452320" y="1098524"/>
            <a:ext cx="1960680" cy="575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  <p:pic>
        <p:nvPicPr>
          <p:cNvPr id="7" name="그림 2" descr="용봉탑.png"/>
          <p:cNvPicPr>
            <a:picLocks noChangeAspect="1"/>
          </p:cNvPicPr>
          <p:nvPr userDrawn="1"/>
        </p:nvPicPr>
        <p:blipFill>
          <a:blip r:embed="rId2" cstate="print">
            <a:lum bright="54000" contrast="-70000"/>
          </a:blip>
          <a:srcRect/>
          <a:stretch>
            <a:fillRect/>
          </a:stretch>
        </p:blipFill>
        <p:spPr bwMode="auto">
          <a:xfrm>
            <a:off x="7452320" y="1098524"/>
            <a:ext cx="1960680" cy="575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0" descr="7001777a71"/>
          <p:cNvPicPr>
            <a:picLocks noChangeAspect="1" noChangeArrowheads="1"/>
          </p:cNvPicPr>
          <p:nvPr userDrawn="1"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-55085" y="0"/>
            <a:ext cx="991235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1AD61-B93B-4E92-8C08-34299D62BAF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8370-8616-45F2-B061-CA8925CEAC05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microsoft.com/office/2007/relationships/hdphoto" Target="../media/hdphoto1.wdp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://www.chsi.cim.cn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8.jpe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microsoft.com/office/2007/relationships/hdphoto" Target="../media/hdphoto2.wdp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1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229344"/>
            <a:ext cx="91440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9552" y="2479098"/>
            <a:ext cx="6624736" cy="132343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8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国立全南大学</a:t>
            </a:r>
            <a:endParaRPr kumimoji="0" lang="en-US" altLang="ko-KR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836713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err="1" smtClean="0">
                <a:solidFill>
                  <a:srgbClr val="92D050"/>
                </a:solidFill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C</a:t>
            </a:r>
            <a:r>
              <a:rPr lang="en-US" altLang="ko-KR" sz="3600" dirty="0" err="1" smtClean="0"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honnam</a:t>
            </a:r>
            <a:r>
              <a:rPr lang="en-US" altLang="ko-KR" sz="3600" dirty="0" smtClean="0"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 </a:t>
            </a:r>
            <a:r>
              <a:rPr lang="en-US" altLang="ko-KR" sz="3600" b="1" dirty="0" smtClean="0">
                <a:solidFill>
                  <a:srgbClr val="9ABE3D"/>
                </a:solidFill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N</a:t>
            </a:r>
            <a:r>
              <a:rPr lang="en-US" altLang="ko-KR" sz="3600" dirty="0" smtClean="0"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ational </a:t>
            </a:r>
            <a:r>
              <a:rPr lang="en-US" altLang="ko-KR" sz="3600" b="1" dirty="0" smtClean="0">
                <a:solidFill>
                  <a:srgbClr val="9ABE3D"/>
                </a:solidFill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U</a:t>
            </a:r>
            <a:r>
              <a:rPr lang="en-US" altLang="ko-KR" sz="3600" dirty="0" smtClean="0">
                <a:latin typeface="Book Antiqua" pitchFamily="18" charset="0"/>
                <a:ea typeface="나눔고딕" pitchFamily="50" charset="-127"/>
                <a:cs typeface="Vrinda" panose="020B0502040204020203" pitchFamily="2" charset="0"/>
              </a:rPr>
              <a:t>niversity</a:t>
            </a:r>
            <a:endParaRPr lang="ko-KR" altLang="en-US" sz="3600" dirty="0" smtClean="0">
              <a:latin typeface="Book Antiqua" pitchFamily="18" charset="0"/>
              <a:ea typeface="나눔고딕" pitchFamily="50" charset="-127"/>
              <a:cs typeface="Vrinda" panose="020B0502040204020203" pitchFamily="2" charset="0"/>
            </a:endParaRPr>
          </a:p>
        </p:txBody>
      </p:sp>
      <p:grpSp>
        <p:nvGrpSpPr>
          <p:cNvPr id="8" name="그룹 7"/>
          <p:cNvGrpSpPr>
            <a:grpSpLocks noChangeAspect="1"/>
          </p:cNvGrpSpPr>
          <p:nvPr/>
        </p:nvGrpSpPr>
        <p:grpSpPr>
          <a:xfrm>
            <a:off x="7164288" y="2414167"/>
            <a:ext cx="1489662" cy="1495486"/>
            <a:chOff x="6249672" y="889360"/>
            <a:chExt cx="690500" cy="693200"/>
          </a:xfrm>
        </p:grpSpPr>
        <p:sp>
          <p:nvSpPr>
            <p:cNvPr id="9" name="타원 8"/>
            <p:cNvSpPr/>
            <p:nvPr/>
          </p:nvSpPr>
          <p:spPr>
            <a:xfrm>
              <a:off x="6249672" y="891360"/>
              <a:ext cx="683568" cy="69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림 9" descr="교표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9672" y="889360"/>
              <a:ext cx="690500" cy="690500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683568" y="692696"/>
            <a:ext cx="7776864" cy="986757"/>
          </a:xfrm>
          <a:prstGeom prst="rect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5" y="96040"/>
            <a:ext cx="313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+mn-ea"/>
                <a:cs typeface="Arial Unicode MS" pitchFamily="50" charset="-127"/>
              </a:rPr>
              <a:t>全南大学介绍</a:t>
            </a:r>
            <a:endParaRPr lang="en-US" altLang="ko-KR" sz="3200" b="1" dirty="0" smtClean="0">
              <a:solidFill>
                <a:schemeClr val="bg1"/>
              </a:solidFill>
              <a:latin typeface="+mn-ea"/>
              <a:cs typeface="Arial Unicode MS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60668" y="1025735"/>
            <a:ext cx="8420080" cy="156966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1830"/>
              </a:spcBef>
              <a:buClr>
                <a:schemeClr val="tx2"/>
              </a:buClr>
              <a:defRPr/>
            </a:pP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国立全南大学于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1952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年建校，是由光州全南地区的“光州农科大学（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1909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年建校）“与其他四所大学合并而成的大学，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2006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年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月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日于国立丽水大学合并，成为新的国立全南大</a:t>
            </a:r>
            <a:r>
              <a:rPr lang="zh-CN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学</a:t>
            </a:r>
            <a:r>
              <a:rPr lang="zh-CN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。</a:t>
            </a:r>
            <a:r>
              <a:rPr lang="zh-CN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通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过教育改革及大</a:t>
            </a:r>
            <a:r>
              <a:rPr lang="zh-CN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学</a:t>
            </a:r>
            <a:r>
              <a:rPr lang="zh-CN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结构</a:t>
            </a:r>
            <a:r>
              <a:rPr lang="zh-CN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改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革，使我校在韩国的高等教育体系中起到带头作用。合并后的全南大学共有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19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个单科学院和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9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个研究生院，在校学生共计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37,000</a:t>
            </a:r>
            <a:r>
              <a:rPr lang="zh-CN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名。</a:t>
            </a:r>
            <a:endParaRPr lang="en-US" altLang="ko-KR" sz="1600" b="1" dirty="0">
              <a:solidFill>
                <a:srgbClr val="0033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" name="내용 개체 틀 2"/>
          <p:cNvSpPr txBox="1"/>
          <p:nvPr/>
        </p:nvSpPr>
        <p:spPr>
          <a:xfrm>
            <a:off x="419963" y="2802517"/>
            <a:ext cx="4440070" cy="109973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1952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年 建校</a:t>
            </a:r>
            <a:endParaRPr lang="en-US" altLang="ko-KR" sz="16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2006</a:t>
            </a: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年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月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</a:t>
            </a: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日 丽水大学合并</a:t>
            </a:r>
            <a:endParaRPr lang="en-US" altLang="zh-CN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每</a:t>
            </a: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年</a:t>
            </a:r>
            <a:r>
              <a:rPr lang="zh-CN" altLang="en-US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大</a:t>
            </a: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学预算； 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420</a:t>
            </a: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万 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USD</a:t>
            </a:r>
            <a:endParaRPr lang="en-US" altLang="zh-CN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研究中心大学； 排名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10</a:t>
            </a:r>
            <a:endParaRPr kumimoji="0" lang="ko-KR" alt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5" name="Group 37"/>
          <p:cNvGrpSpPr/>
          <p:nvPr/>
        </p:nvGrpSpPr>
        <p:grpSpPr bwMode="auto">
          <a:xfrm>
            <a:off x="6818892" y="2363337"/>
            <a:ext cx="1961856" cy="3234939"/>
            <a:chOff x="2308" y="1038"/>
            <a:chExt cx="1140" cy="181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Freeform 38"/>
            <p:cNvSpPr/>
            <p:nvPr/>
          </p:nvSpPr>
          <p:spPr bwMode="gray">
            <a:xfrm>
              <a:off x="2414" y="1284"/>
              <a:ext cx="202" cy="184"/>
            </a:xfrm>
            <a:custGeom>
              <a:avLst/>
              <a:gdLst>
                <a:gd name="T0" fmla="*/ 0 w 202"/>
                <a:gd name="T1" fmla="*/ 76 h 184"/>
                <a:gd name="T2" fmla="*/ 2 w 202"/>
                <a:gd name="T3" fmla="*/ 60 h 184"/>
                <a:gd name="T4" fmla="*/ 20 w 202"/>
                <a:gd name="T5" fmla="*/ 50 h 184"/>
                <a:gd name="T6" fmla="*/ 28 w 202"/>
                <a:gd name="T7" fmla="*/ 28 h 184"/>
                <a:gd name="T8" fmla="*/ 38 w 202"/>
                <a:gd name="T9" fmla="*/ 18 h 184"/>
                <a:gd name="T10" fmla="*/ 62 w 202"/>
                <a:gd name="T11" fmla="*/ 18 h 184"/>
                <a:gd name="T12" fmla="*/ 76 w 202"/>
                <a:gd name="T13" fmla="*/ 0 h 184"/>
                <a:gd name="T14" fmla="*/ 98 w 202"/>
                <a:gd name="T15" fmla="*/ 10 h 184"/>
                <a:gd name="T16" fmla="*/ 118 w 202"/>
                <a:gd name="T17" fmla="*/ 32 h 184"/>
                <a:gd name="T18" fmla="*/ 118 w 202"/>
                <a:gd name="T19" fmla="*/ 48 h 184"/>
                <a:gd name="T20" fmla="*/ 116 w 202"/>
                <a:gd name="T21" fmla="*/ 72 h 184"/>
                <a:gd name="T22" fmla="*/ 122 w 202"/>
                <a:gd name="T23" fmla="*/ 98 h 184"/>
                <a:gd name="T24" fmla="*/ 136 w 202"/>
                <a:gd name="T25" fmla="*/ 98 h 184"/>
                <a:gd name="T26" fmla="*/ 156 w 202"/>
                <a:gd name="T27" fmla="*/ 80 h 184"/>
                <a:gd name="T28" fmla="*/ 180 w 202"/>
                <a:gd name="T29" fmla="*/ 100 h 184"/>
                <a:gd name="T30" fmla="*/ 192 w 202"/>
                <a:gd name="T31" fmla="*/ 112 h 184"/>
                <a:gd name="T32" fmla="*/ 202 w 202"/>
                <a:gd name="T33" fmla="*/ 134 h 184"/>
                <a:gd name="T34" fmla="*/ 202 w 202"/>
                <a:gd name="T35" fmla="*/ 146 h 184"/>
                <a:gd name="T36" fmla="*/ 182 w 202"/>
                <a:gd name="T37" fmla="*/ 168 h 184"/>
                <a:gd name="T38" fmla="*/ 164 w 202"/>
                <a:gd name="T39" fmla="*/ 180 h 184"/>
                <a:gd name="T40" fmla="*/ 146 w 202"/>
                <a:gd name="T41" fmla="*/ 166 h 184"/>
                <a:gd name="T42" fmla="*/ 126 w 202"/>
                <a:gd name="T43" fmla="*/ 154 h 184"/>
                <a:gd name="T44" fmla="*/ 118 w 202"/>
                <a:gd name="T45" fmla="*/ 164 h 184"/>
                <a:gd name="T46" fmla="*/ 94 w 202"/>
                <a:gd name="T47" fmla="*/ 164 h 184"/>
                <a:gd name="T48" fmla="*/ 84 w 202"/>
                <a:gd name="T49" fmla="*/ 184 h 184"/>
                <a:gd name="T50" fmla="*/ 68 w 202"/>
                <a:gd name="T51" fmla="*/ 170 h 184"/>
                <a:gd name="T52" fmla="*/ 56 w 202"/>
                <a:gd name="T53" fmla="*/ 142 h 184"/>
                <a:gd name="T54" fmla="*/ 46 w 202"/>
                <a:gd name="T55" fmla="*/ 132 h 184"/>
                <a:gd name="T56" fmla="*/ 48 w 202"/>
                <a:gd name="T57" fmla="*/ 100 h 184"/>
                <a:gd name="T58" fmla="*/ 22 w 202"/>
                <a:gd name="T59" fmla="*/ 98 h 184"/>
                <a:gd name="T60" fmla="*/ 8 w 202"/>
                <a:gd name="T61" fmla="*/ 86 h 184"/>
                <a:gd name="T62" fmla="*/ 0 w 202"/>
                <a:gd name="T63" fmla="*/ 76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84"/>
                <a:gd name="T98" fmla="*/ 202 w 202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84">
                  <a:moveTo>
                    <a:pt x="0" y="76"/>
                  </a:moveTo>
                  <a:lnTo>
                    <a:pt x="2" y="60"/>
                  </a:lnTo>
                  <a:lnTo>
                    <a:pt x="20" y="50"/>
                  </a:lnTo>
                  <a:lnTo>
                    <a:pt x="28" y="28"/>
                  </a:lnTo>
                  <a:lnTo>
                    <a:pt x="38" y="18"/>
                  </a:lnTo>
                  <a:lnTo>
                    <a:pt x="62" y="18"/>
                  </a:lnTo>
                  <a:lnTo>
                    <a:pt x="76" y="0"/>
                  </a:lnTo>
                  <a:lnTo>
                    <a:pt x="98" y="10"/>
                  </a:lnTo>
                  <a:lnTo>
                    <a:pt x="118" y="32"/>
                  </a:lnTo>
                  <a:lnTo>
                    <a:pt x="118" y="48"/>
                  </a:lnTo>
                  <a:lnTo>
                    <a:pt x="116" y="72"/>
                  </a:lnTo>
                  <a:lnTo>
                    <a:pt x="122" y="98"/>
                  </a:lnTo>
                  <a:lnTo>
                    <a:pt x="136" y="98"/>
                  </a:lnTo>
                  <a:lnTo>
                    <a:pt x="156" y="80"/>
                  </a:lnTo>
                  <a:lnTo>
                    <a:pt x="180" y="100"/>
                  </a:lnTo>
                  <a:lnTo>
                    <a:pt x="192" y="112"/>
                  </a:lnTo>
                  <a:lnTo>
                    <a:pt x="202" y="134"/>
                  </a:lnTo>
                  <a:lnTo>
                    <a:pt x="202" y="146"/>
                  </a:lnTo>
                  <a:lnTo>
                    <a:pt x="182" y="168"/>
                  </a:lnTo>
                  <a:lnTo>
                    <a:pt x="164" y="180"/>
                  </a:lnTo>
                  <a:lnTo>
                    <a:pt x="146" y="166"/>
                  </a:lnTo>
                  <a:lnTo>
                    <a:pt x="126" y="154"/>
                  </a:lnTo>
                  <a:lnTo>
                    <a:pt x="118" y="164"/>
                  </a:lnTo>
                  <a:lnTo>
                    <a:pt x="94" y="164"/>
                  </a:lnTo>
                  <a:lnTo>
                    <a:pt x="84" y="184"/>
                  </a:lnTo>
                  <a:lnTo>
                    <a:pt x="68" y="170"/>
                  </a:lnTo>
                  <a:lnTo>
                    <a:pt x="56" y="142"/>
                  </a:lnTo>
                  <a:lnTo>
                    <a:pt x="46" y="132"/>
                  </a:lnTo>
                  <a:lnTo>
                    <a:pt x="48" y="100"/>
                  </a:lnTo>
                  <a:lnTo>
                    <a:pt x="22" y="98"/>
                  </a:lnTo>
                  <a:lnTo>
                    <a:pt x="8" y="86"/>
                  </a:lnTo>
                  <a:lnTo>
                    <a:pt x="0" y="76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39"/>
            <p:cNvSpPr/>
            <p:nvPr/>
          </p:nvSpPr>
          <p:spPr bwMode="gray">
            <a:xfrm>
              <a:off x="2414" y="1284"/>
              <a:ext cx="202" cy="184"/>
            </a:xfrm>
            <a:custGeom>
              <a:avLst/>
              <a:gdLst>
                <a:gd name="T0" fmla="*/ 0 w 202"/>
                <a:gd name="T1" fmla="*/ 76 h 184"/>
                <a:gd name="T2" fmla="*/ 2 w 202"/>
                <a:gd name="T3" fmla="*/ 60 h 184"/>
                <a:gd name="T4" fmla="*/ 20 w 202"/>
                <a:gd name="T5" fmla="*/ 50 h 184"/>
                <a:gd name="T6" fmla="*/ 28 w 202"/>
                <a:gd name="T7" fmla="*/ 28 h 184"/>
                <a:gd name="T8" fmla="*/ 38 w 202"/>
                <a:gd name="T9" fmla="*/ 18 h 184"/>
                <a:gd name="T10" fmla="*/ 62 w 202"/>
                <a:gd name="T11" fmla="*/ 18 h 184"/>
                <a:gd name="T12" fmla="*/ 76 w 202"/>
                <a:gd name="T13" fmla="*/ 0 h 184"/>
                <a:gd name="T14" fmla="*/ 98 w 202"/>
                <a:gd name="T15" fmla="*/ 10 h 184"/>
                <a:gd name="T16" fmla="*/ 118 w 202"/>
                <a:gd name="T17" fmla="*/ 32 h 184"/>
                <a:gd name="T18" fmla="*/ 118 w 202"/>
                <a:gd name="T19" fmla="*/ 48 h 184"/>
                <a:gd name="T20" fmla="*/ 116 w 202"/>
                <a:gd name="T21" fmla="*/ 72 h 184"/>
                <a:gd name="T22" fmla="*/ 122 w 202"/>
                <a:gd name="T23" fmla="*/ 98 h 184"/>
                <a:gd name="T24" fmla="*/ 136 w 202"/>
                <a:gd name="T25" fmla="*/ 98 h 184"/>
                <a:gd name="T26" fmla="*/ 156 w 202"/>
                <a:gd name="T27" fmla="*/ 80 h 184"/>
                <a:gd name="T28" fmla="*/ 180 w 202"/>
                <a:gd name="T29" fmla="*/ 100 h 184"/>
                <a:gd name="T30" fmla="*/ 192 w 202"/>
                <a:gd name="T31" fmla="*/ 112 h 184"/>
                <a:gd name="T32" fmla="*/ 202 w 202"/>
                <a:gd name="T33" fmla="*/ 134 h 184"/>
                <a:gd name="T34" fmla="*/ 202 w 202"/>
                <a:gd name="T35" fmla="*/ 146 h 184"/>
                <a:gd name="T36" fmla="*/ 182 w 202"/>
                <a:gd name="T37" fmla="*/ 168 h 184"/>
                <a:gd name="T38" fmla="*/ 164 w 202"/>
                <a:gd name="T39" fmla="*/ 180 h 184"/>
                <a:gd name="T40" fmla="*/ 146 w 202"/>
                <a:gd name="T41" fmla="*/ 166 h 184"/>
                <a:gd name="T42" fmla="*/ 126 w 202"/>
                <a:gd name="T43" fmla="*/ 154 h 184"/>
                <a:gd name="T44" fmla="*/ 118 w 202"/>
                <a:gd name="T45" fmla="*/ 164 h 184"/>
                <a:gd name="T46" fmla="*/ 94 w 202"/>
                <a:gd name="T47" fmla="*/ 164 h 184"/>
                <a:gd name="T48" fmla="*/ 84 w 202"/>
                <a:gd name="T49" fmla="*/ 184 h 184"/>
                <a:gd name="T50" fmla="*/ 68 w 202"/>
                <a:gd name="T51" fmla="*/ 170 h 184"/>
                <a:gd name="T52" fmla="*/ 56 w 202"/>
                <a:gd name="T53" fmla="*/ 142 h 184"/>
                <a:gd name="T54" fmla="*/ 46 w 202"/>
                <a:gd name="T55" fmla="*/ 132 h 184"/>
                <a:gd name="T56" fmla="*/ 48 w 202"/>
                <a:gd name="T57" fmla="*/ 100 h 184"/>
                <a:gd name="T58" fmla="*/ 22 w 202"/>
                <a:gd name="T59" fmla="*/ 98 h 184"/>
                <a:gd name="T60" fmla="*/ 8 w 202"/>
                <a:gd name="T61" fmla="*/ 86 h 184"/>
                <a:gd name="T62" fmla="*/ 0 w 202"/>
                <a:gd name="T63" fmla="*/ 76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84"/>
                <a:gd name="T98" fmla="*/ 202 w 202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84">
                  <a:moveTo>
                    <a:pt x="0" y="76"/>
                  </a:moveTo>
                  <a:lnTo>
                    <a:pt x="2" y="60"/>
                  </a:lnTo>
                  <a:lnTo>
                    <a:pt x="20" y="50"/>
                  </a:lnTo>
                  <a:lnTo>
                    <a:pt x="28" y="28"/>
                  </a:lnTo>
                  <a:lnTo>
                    <a:pt x="38" y="18"/>
                  </a:lnTo>
                  <a:lnTo>
                    <a:pt x="62" y="18"/>
                  </a:lnTo>
                  <a:lnTo>
                    <a:pt x="76" y="0"/>
                  </a:lnTo>
                  <a:lnTo>
                    <a:pt x="98" y="10"/>
                  </a:lnTo>
                  <a:lnTo>
                    <a:pt x="118" y="32"/>
                  </a:lnTo>
                  <a:lnTo>
                    <a:pt x="118" y="48"/>
                  </a:lnTo>
                  <a:lnTo>
                    <a:pt x="116" y="72"/>
                  </a:lnTo>
                  <a:lnTo>
                    <a:pt x="122" y="98"/>
                  </a:lnTo>
                  <a:lnTo>
                    <a:pt x="136" y="98"/>
                  </a:lnTo>
                  <a:lnTo>
                    <a:pt x="156" y="80"/>
                  </a:lnTo>
                  <a:lnTo>
                    <a:pt x="180" y="100"/>
                  </a:lnTo>
                  <a:lnTo>
                    <a:pt x="192" y="112"/>
                  </a:lnTo>
                  <a:lnTo>
                    <a:pt x="202" y="134"/>
                  </a:lnTo>
                  <a:lnTo>
                    <a:pt x="202" y="146"/>
                  </a:lnTo>
                  <a:lnTo>
                    <a:pt x="182" y="168"/>
                  </a:lnTo>
                  <a:lnTo>
                    <a:pt x="164" y="180"/>
                  </a:lnTo>
                  <a:lnTo>
                    <a:pt x="146" y="166"/>
                  </a:lnTo>
                  <a:lnTo>
                    <a:pt x="126" y="154"/>
                  </a:lnTo>
                  <a:lnTo>
                    <a:pt x="118" y="164"/>
                  </a:lnTo>
                  <a:lnTo>
                    <a:pt x="94" y="164"/>
                  </a:lnTo>
                  <a:lnTo>
                    <a:pt x="84" y="184"/>
                  </a:lnTo>
                  <a:lnTo>
                    <a:pt x="68" y="170"/>
                  </a:lnTo>
                  <a:lnTo>
                    <a:pt x="56" y="142"/>
                  </a:lnTo>
                  <a:lnTo>
                    <a:pt x="46" y="132"/>
                  </a:lnTo>
                  <a:lnTo>
                    <a:pt x="48" y="100"/>
                  </a:lnTo>
                  <a:lnTo>
                    <a:pt x="22" y="98"/>
                  </a:lnTo>
                  <a:lnTo>
                    <a:pt x="8" y="86"/>
                  </a:lnTo>
                  <a:lnTo>
                    <a:pt x="0" y="76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40"/>
            <p:cNvSpPr/>
            <p:nvPr/>
          </p:nvSpPr>
          <p:spPr bwMode="gray">
            <a:xfrm>
              <a:off x="2604" y="1344"/>
              <a:ext cx="126" cy="102"/>
            </a:xfrm>
            <a:custGeom>
              <a:avLst/>
              <a:gdLst>
                <a:gd name="T0" fmla="*/ 0 w 126"/>
                <a:gd name="T1" fmla="*/ 50 h 102"/>
                <a:gd name="T2" fmla="*/ 28 w 126"/>
                <a:gd name="T3" fmla="*/ 46 h 102"/>
                <a:gd name="T4" fmla="*/ 38 w 126"/>
                <a:gd name="T5" fmla="*/ 28 h 102"/>
                <a:gd name="T6" fmla="*/ 54 w 126"/>
                <a:gd name="T7" fmla="*/ 18 h 102"/>
                <a:gd name="T8" fmla="*/ 64 w 126"/>
                <a:gd name="T9" fmla="*/ 0 h 102"/>
                <a:gd name="T10" fmla="*/ 92 w 126"/>
                <a:gd name="T11" fmla="*/ 0 h 102"/>
                <a:gd name="T12" fmla="*/ 104 w 126"/>
                <a:gd name="T13" fmla="*/ 26 h 102"/>
                <a:gd name="T14" fmla="*/ 112 w 126"/>
                <a:gd name="T15" fmla="*/ 40 h 102"/>
                <a:gd name="T16" fmla="*/ 126 w 126"/>
                <a:gd name="T17" fmla="*/ 46 h 102"/>
                <a:gd name="T18" fmla="*/ 122 w 126"/>
                <a:gd name="T19" fmla="*/ 68 h 102"/>
                <a:gd name="T20" fmla="*/ 102 w 126"/>
                <a:gd name="T21" fmla="*/ 92 h 102"/>
                <a:gd name="T22" fmla="*/ 80 w 126"/>
                <a:gd name="T23" fmla="*/ 102 h 102"/>
                <a:gd name="T24" fmla="*/ 46 w 126"/>
                <a:gd name="T25" fmla="*/ 96 h 102"/>
                <a:gd name="T26" fmla="*/ 22 w 126"/>
                <a:gd name="T27" fmla="*/ 90 h 102"/>
                <a:gd name="T28" fmla="*/ 12 w 126"/>
                <a:gd name="T29" fmla="*/ 84 h 102"/>
                <a:gd name="T30" fmla="*/ 12 w 126"/>
                <a:gd name="T31" fmla="*/ 74 h 102"/>
                <a:gd name="T32" fmla="*/ 0 w 126"/>
                <a:gd name="T33" fmla="*/ 5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102"/>
                <a:gd name="T53" fmla="*/ 126 w 126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102">
                  <a:moveTo>
                    <a:pt x="0" y="50"/>
                  </a:moveTo>
                  <a:lnTo>
                    <a:pt x="28" y="46"/>
                  </a:lnTo>
                  <a:lnTo>
                    <a:pt x="38" y="28"/>
                  </a:lnTo>
                  <a:lnTo>
                    <a:pt x="54" y="18"/>
                  </a:lnTo>
                  <a:lnTo>
                    <a:pt x="64" y="0"/>
                  </a:lnTo>
                  <a:lnTo>
                    <a:pt x="92" y="0"/>
                  </a:lnTo>
                  <a:lnTo>
                    <a:pt x="104" y="26"/>
                  </a:lnTo>
                  <a:lnTo>
                    <a:pt x="112" y="40"/>
                  </a:lnTo>
                  <a:lnTo>
                    <a:pt x="126" y="46"/>
                  </a:lnTo>
                  <a:lnTo>
                    <a:pt x="122" y="68"/>
                  </a:lnTo>
                  <a:lnTo>
                    <a:pt x="102" y="92"/>
                  </a:lnTo>
                  <a:lnTo>
                    <a:pt x="80" y="102"/>
                  </a:lnTo>
                  <a:lnTo>
                    <a:pt x="46" y="96"/>
                  </a:lnTo>
                  <a:lnTo>
                    <a:pt x="22" y="90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1"/>
            <p:cNvSpPr/>
            <p:nvPr/>
          </p:nvSpPr>
          <p:spPr bwMode="gray">
            <a:xfrm>
              <a:off x="2604" y="1344"/>
              <a:ext cx="126" cy="102"/>
            </a:xfrm>
            <a:custGeom>
              <a:avLst/>
              <a:gdLst>
                <a:gd name="T0" fmla="*/ 0 w 126"/>
                <a:gd name="T1" fmla="*/ 50 h 102"/>
                <a:gd name="T2" fmla="*/ 28 w 126"/>
                <a:gd name="T3" fmla="*/ 46 h 102"/>
                <a:gd name="T4" fmla="*/ 38 w 126"/>
                <a:gd name="T5" fmla="*/ 28 h 102"/>
                <a:gd name="T6" fmla="*/ 54 w 126"/>
                <a:gd name="T7" fmla="*/ 18 h 102"/>
                <a:gd name="T8" fmla="*/ 64 w 126"/>
                <a:gd name="T9" fmla="*/ 0 h 102"/>
                <a:gd name="T10" fmla="*/ 92 w 126"/>
                <a:gd name="T11" fmla="*/ 0 h 102"/>
                <a:gd name="T12" fmla="*/ 104 w 126"/>
                <a:gd name="T13" fmla="*/ 26 h 102"/>
                <a:gd name="T14" fmla="*/ 112 w 126"/>
                <a:gd name="T15" fmla="*/ 40 h 102"/>
                <a:gd name="T16" fmla="*/ 126 w 126"/>
                <a:gd name="T17" fmla="*/ 46 h 102"/>
                <a:gd name="T18" fmla="*/ 122 w 126"/>
                <a:gd name="T19" fmla="*/ 68 h 102"/>
                <a:gd name="T20" fmla="*/ 102 w 126"/>
                <a:gd name="T21" fmla="*/ 92 h 102"/>
                <a:gd name="T22" fmla="*/ 80 w 126"/>
                <a:gd name="T23" fmla="*/ 102 h 102"/>
                <a:gd name="T24" fmla="*/ 46 w 126"/>
                <a:gd name="T25" fmla="*/ 96 h 102"/>
                <a:gd name="T26" fmla="*/ 22 w 126"/>
                <a:gd name="T27" fmla="*/ 90 h 102"/>
                <a:gd name="T28" fmla="*/ 12 w 126"/>
                <a:gd name="T29" fmla="*/ 84 h 102"/>
                <a:gd name="T30" fmla="*/ 12 w 126"/>
                <a:gd name="T31" fmla="*/ 74 h 102"/>
                <a:gd name="T32" fmla="*/ 0 w 126"/>
                <a:gd name="T33" fmla="*/ 5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102"/>
                <a:gd name="T53" fmla="*/ 126 w 126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102">
                  <a:moveTo>
                    <a:pt x="0" y="50"/>
                  </a:moveTo>
                  <a:lnTo>
                    <a:pt x="28" y="46"/>
                  </a:lnTo>
                  <a:lnTo>
                    <a:pt x="38" y="28"/>
                  </a:lnTo>
                  <a:lnTo>
                    <a:pt x="54" y="18"/>
                  </a:lnTo>
                  <a:lnTo>
                    <a:pt x="64" y="0"/>
                  </a:lnTo>
                  <a:lnTo>
                    <a:pt x="92" y="0"/>
                  </a:lnTo>
                  <a:lnTo>
                    <a:pt x="104" y="26"/>
                  </a:lnTo>
                  <a:lnTo>
                    <a:pt x="112" y="40"/>
                  </a:lnTo>
                  <a:lnTo>
                    <a:pt x="126" y="46"/>
                  </a:lnTo>
                  <a:lnTo>
                    <a:pt x="122" y="68"/>
                  </a:lnTo>
                  <a:lnTo>
                    <a:pt x="102" y="92"/>
                  </a:lnTo>
                  <a:lnTo>
                    <a:pt x="80" y="102"/>
                  </a:lnTo>
                  <a:lnTo>
                    <a:pt x="46" y="96"/>
                  </a:lnTo>
                  <a:lnTo>
                    <a:pt x="22" y="90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0" y="5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2"/>
            <p:cNvSpPr/>
            <p:nvPr/>
          </p:nvSpPr>
          <p:spPr bwMode="gray">
            <a:xfrm>
              <a:off x="2530" y="1142"/>
              <a:ext cx="384" cy="500"/>
            </a:xfrm>
            <a:custGeom>
              <a:avLst/>
              <a:gdLst>
                <a:gd name="T0" fmla="*/ 2 w 384"/>
                <a:gd name="T1" fmla="*/ 190 h 500"/>
                <a:gd name="T2" fmla="*/ 6 w 384"/>
                <a:gd name="T3" fmla="*/ 240 h 500"/>
                <a:gd name="T4" fmla="*/ 40 w 384"/>
                <a:gd name="T5" fmla="*/ 222 h 500"/>
                <a:gd name="T6" fmla="*/ 76 w 384"/>
                <a:gd name="T7" fmla="*/ 254 h 500"/>
                <a:gd name="T8" fmla="*/ 112 w 384"/>
                <a:gd name="T9" fmla="*/ 230 h 500"/>
                <a:gd name="T10" fmla="*/ 138 w 384"/>
                <a:gd name="T11" fmla="*/ 202 h 500"/>
                <a:gd name="T12" fmla="*/ 178 w 384"/>
                <a:gd name="T13" fmla="*/ 228 h 500"/>
                <a:gd name="T14" fmla="*/ 200 w 384"/>
                <a:gd name="T15" fmla="*/ 248 h 500"/>
                <a:gd name="T16" fmla="*/ 176 w 384"/>
                <a:gd name="T17" fmla="*/ 294 h 500"/>
                <a:gd name="T18" fmla="*/ 118 w 384"/>
                <a:gd name="T19" fmla="*/ 298 h 500"/>
                <a:gd name="T20" fmla="*/ 86 w 384"/>
                <a:gd name="T21" fmla="*/ 288 h 500"/>
                <a:gd name="T22" fmla="*/ 46 w 384"/>
                <a:gd name="T23" fmla="*/ 324 h 500"/>
                <a:gd name="T24" fmla="*/ 36 w 384"/>
                <a:gd name="T25" fmla="*/ 362 h 500"/>
                <a:gd name="T26" fmla="*/ 22 w 384"/>
                <a:gd name="T27" fmla="*/ 388 h 500"/>
                <a:gd name="T28" fmla="*/ 20 w 384"/>
                <a:gd name="T29" fmla="*/ 418 h 500"/>
                <a:gd name="T30" fmla="*/ 50 w 384"/>
                <a:gd name="T31" fmla="*/ 430 h 500"/>
                <a:gd name="T32" fmla="*/ 90 w 384"/>
                <a:gd name="T33" fmla="*/ 496 h 500"/>
                <a:gd name="T34" fmla="*/ 140 w 384"/>
                <a:gd name="T35" fmla="*/ 488 h 500"/>
                <a:gd name="T36" fmla="*/ 196 w 384"/>
                <a:gd name="T37" fmla="*/ 482 h 500"/>
                <a:gd name="T38" fmla="*/ 222 w 384"/>
                <a:gd name="T39" fmla="*/ 498 h 500"/>
                <a:gd name="T40" fmla="*/ 272 w 384"/>
                <a:gd name="T41" fmla="*/ 462 h 500"/>
                <a:gd name="T42" fmla="*/ 334 w 384"/>
                <a:gd name="T43" fmla="*/ 422 h 500"/>
                <a:gd name="T44" fmla="*/ 364 w 384"/>
                <a:gd name="T45" fmla="*/ 334 h 500"/>
                <a:gd name="T46" fmla="*/ 374 w 384"/>
                <a:gd name="T47" fmla="*/ 312 h 500"/>
                <a:gd name="T48" fmla="*/ 372 w 384"/>
                <a:gd name="T49" fmla="*/ 292 h 500"/>
                <a:gd name="T50" fmla="*/ 384 w 384"/>
                <a:gd name="T51" fmla="*/ 266 h 500"/>
                <a:gd name="T52" fmla="*/ 344 w 384"/>
                <a:gd name="T53" fmla="*/ 240 h 500"/>
                <a:gd name="T54" fmla="*/ 306 w 384"/>
                <a:gd name="T55" fmla="*/ 232 h 500"/>
                <a:gd name="T56" fmla="*/ 300 w 384"/>
                <a:gd name="T57" fmla="*/ 194 h 500"/>
                <a:gd name="T58" fmla="*/ 294 w 384"/>
                <a:gd name="T59" fmla="*/ 168 h 500"/>
                <a:gd name="T60" fmla="*/ 314 w 384"/>
                <a:gd name="T61" fmla="*/ 136 h 500"/>
                <a:gd name="T62" fmla="*/ 288 w 384"/>
                <a:gd name="T63" fmla="*/ 98 h 500"/>
                <a:gd name="T64" fmla="*/ 254 w 384"/>
                <a:gd name="T65" fmla="*/ 60 h 500"/>
                <a:gd name="T66" fmla="*/ 206 w 384"/>
                <a:gd name="T67" fmla="*/ 40 h 500"/>
                <a:gd name="T68" fmla="*/ 184 w 384"/>
                <a:gd name="T69" fmla="*/ 8 h 500"/>
                <a:gd name="T70" fmla="*/ 146 w 384"/>
                <a:gd name="T71" fmla="*/ 0 h 500"/>
                <a:gd name="T72" fmla="*/ 102 w 384"/>
                <a:gd name="T73" fmla="*/ 16 h 500"/>
                <a:gd name="T74" fmla="*/ 70 w 384"/>
                <a:gd name="T75" fmla="*/ 42 h 500"/>
                <a:gd name="T76" fmla="*/ 100 w 384"/>
                <a:gd name="T77" fmla="*/ 60 h 500"/>
                <a:gd name="T78" fmla="*/ 92 w 384"/>
                <a:gd name="T79" fmla="*/ 92 h 500"/>
                <a:gd name="T80" fmla="*/ 60 w 384"/>
                <a:gd name="T81" fmla="*/ 106 h 500"/>
                <a:gd name="T82" fmla="*/ 52 w 384"/>
                <a:gd name="T83" fmla="*/ 132 h 500"/>
                <a:gd name="T84" fmla="*/ 60 w 384"/>
                <a:gd name="T85" fmla="*/ 158 h 500"/>
                <a:gd name="T86" fmla="*/ 42 w 384"/>
                <a:gd name="T87" fmla="*/ 174 h 500"/>
                <a:gd name="T88" fmla="*/ 2 w 384"/>
                <a:gd name="T89" fmla="*/ 176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4"/>
                <a:gd name="T136" fmla="*/ 0 h 500"/>
                <a:gd name="T137" fmla="*/ 384 w 384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4" h="500">
                  <a:moveTo>
                    <a:pt x="2" y="176"/>
                  </a:moveTo>
                  <a:lnTo>
                    <a:pt x="2" y="190"/>
                  </a:lnTo>
                  <a:lnTo>
                    <a:pt x="0" y="214"/>
                  </a:lnTo>
                  <a:lnTo>
                    <a:pt x="6" y="240"/>
                  </a:lnTo>
                  <a:lnTo>
                    <a:pt x="20" y="240"/>
                  </a:lnTo>
                  <a:lnTo>
                    <a:pt x="40" y="222"/>
                  </a:lnTo>
                  <a:lnTo>
                    <a:pt x="64" y="242"/>
                  </a:lnTo>
                  <a:lnTo>
                    <a:pt x="76" y="254"/>
                  </a:lnTo>
                  <a:lnTo>
                    <a:pt x="100" y="248"/>
                  </a:lnTo>
                  <a:lnTo>
                    <a:pt x="112" y="230"/>
                  </a:lnTo>
                  <a:lnTo>
                    <a:pt x="128" y="220"/>
                  </a:lnTo>
                  <a:lnTo>
                    <a:pt x="138" y="202"/>
                  </a:lnTo>
                  <a:lnTo>
                    <a:pt x="166" y="202"/>
                  </a:lnTo>
                  <a:lnTo>
                    <a:pt x="178" y="228"/>
                  </a:lnTo>
                  <a:lnTo>
                    <a:pt x="186" y="242"/>
                  </a:lnTo>
                  <a:lnTo>
                    <a:pt x="200" y="248"/>
                  </a:lnTo>
                  <a:lnTo>
                    <a:pt x="196" y="270"/>
                  </a:lnTo>
                  <a:lnTo>
                    <a:pt x="176" y="294"/>
                  </a:lnTo>
                  <a:lnTo>
                    <a:pt x="152" y="304"/>
                  </a:lnTo>
                  <a:lnTo>
                    <a:pt x="118" y="298"/>
                  </a:lnTo>
                  <a:lnTo>
                    <a:pt x="98" y="292"/>
                  </a:lnTo>
                  <a:lnTo>
                    <a:pt x="86" y="288"/>
                  </a:lnTo>
                  <a:lnTo>
                    <a:pt x="66" y="310"/>
                  </a:lnTo>
                  <a:lnTo>
                    <a:pt x="46" y="324"/>
                  </a:lnTo>
                  <a:lnTo>
                    <a:pt x="44" y="354"/>
                  </a:lnTo>
                  <a:lnTo>
                    <a:pt x="36" y="362"/>
                  </a:lnTo>
                  <a:lnTo>
                    <a:pt x="36" y="382"/>
                  </a:lnTo>
                  <a:lnTo>
                    <a:pt x="22" y="388"/>
                  </a:lnTo>
                  <a:lnTo>
                    <a:pt x="16" y="402"/>
                  </a:lnTo>
                  <a:lnTo>
                    <a:pt x="20" y="418"/>
                  </a:lnTo>
                  <a:lnTo>
                    <a:pt x="34" y="428"/>
                  </a:lnTo>
                  <a:lnTo>
                    <a:pt x="50" y="430"/>
                  </a:lnTo>
                  <a:lnTo>
                    <a:pt x="54" y="462"/>
                  </a:lnTo>
                  <a:lnTo>
                    <a:pt x="90" y="496"/>
                  </a:lnTo>
                  <a:lnTo>
                    <a:pt x="112" y="500"/>
                  </a:lnTo>
                  <a:lnTo>
                    <a:pt x="140" y="488"/>
                  </a:lnTo>
                  <a:lnTo>
                    <a:pt x="170" y="482"/>
                  </a:lnTo>
                  <a:lnTo>
                    <a:pt x="196" y="482"/>
                  </a:lnTo>
                  <a:lnTo>
                    <a:pt x="214" y="494"/>
                  </a:lnTo>
                  <a:lnTo>
                    <a:pt x="222" y="498"/>
                  </a:lnTo>
                  <a:lnTo>
                    <a:pt x="236" y="496"/>
                  </a:lnTo>
                  <a:lnTo>
                    <a:pt x="272" y="462"/>
                  </a:lnTo>
                  <a:lnTo>
                    <a:pt x="306" y="446"/>
                  </a:lnTo>
                  <a:lnTo>
                    <a:pt x="334" y="422"/>
                  </a:lnTo>
                  <a:lnTo>
                    <a:pt x="364" y="400"/>
                  </a:lnTo>
                  <a:lnTo>
                    <a:pt x="364" y="334"/>
                  </a:lnTo>
                  <a:lnTo>
                    <a:pt x="374" y="326"/>
                  </a:lnTo>
                  <a:lnTo>
                    <a:pt x="374" y="312"/>
                  </a:lnTo>
                  <a:lnTo>
                    <a:pt x="384" y="304"/>
                  </a:lnTo>
                  <a:lnTo>
                    <a:pt x="372" y="292"/>
                  </a:lnTo>
                  <a:lnTo>
                    <a:pt x="368" y="280"/>
                  </a:lnTo>
                  <a:lnTo>
                    <a:pt x="384" y="266"/>
                  </a:lnTo>
                  <a:lnTo>
                    <a:pt x="364" y="238"/>
                  </a:lnTo>
                  <a:lnTo>
                    <a:pt x="344" y="240"/>
                  </a:lnTo>
                  <a:lnTo>
                    <a:pt x="324" y="232"/>
                  </a:lnTo>
                  <a:lnTo>
                    <a:pt x="306" y="232"/>
                  </a:lnTo>
                  <a:lnTo>
                    <a:pt x="300" y="222"/>
                  </a:lnTo>
                  <a:lnTo>
                    <a:pt x="300" y="194"/>
                  </a:lnTo>
                  <a:lnTo>
                    <a:pt x="292" y="184"/>
                  </a:lnTo>
                  <a:lnTo>
                    <a:pt x="294" y="168"/>
                  </a:lnTo>
                  <a:lnTo>
                    <a:pt x="306" y="150"/>
                  </a:lnTo>
                  <a:lnTo>
                    <a:pt x="314" y="136"/>
                  </a:lnTo>
                  <a:lnTo>
                    <a:pt x="308" y="116"/>
                  </a:lnTo>
                  <a:lnTo>
                    <a:pt x="288" y="98"/>
                  </a:lnTo>
                  <a:lnTo>
                    <a:pt x="274" y="76"/>
                  </a:lnTo>
                  <a:lnTo>
                    <a:pt x="254" y="60"/>
                  </a:lnTo>
                  <a:lnTo>
                    <a:pt x="232" y="56"/>
                  </a:lnTo>
                  <a:lnTo>
                    <a:pt x="206" y="40"/>
                  </a:lnTo>
                  <a:lnTo>
                    <a:pt x="192" y="22"/>
                  </a:lnTo>
                  <a:lnTo>
                    <a:pt x="184" y="8"/>
                  </a:lnTo>
                  <a:lnTo>
                    <a:pt x="182" y="0"/>
                  </a:lnTo>
                  <a:lnTo>
                    <a:pt x="146" y="0"/>
                  </a:lnTo>
                  <a:lnTo>
                    <a:pt x="134" y="16"/>
                  </a:lnTo>
                  <a:lnTo>
                    <a:pt x="102" y="16"/>
                  </a:lnTo>
                  <a:lnTo>
                    <a:pt x="96" y="38"/>
                  </a:lnTo>
                  <a:lnTo>
                    <a:pt x="70" y="42"/>
                  </a:lnTo>
                  <a:lnTo>
                    <a:pt x="66" y="58"/>
                  </a:lnTo>
                  <a:lnTo>
                    <a:pt x="100" y="60"/>
                  </a:lnTo>
                  <a:lnTo>
                    <a:pt x="104" y="76"/>
                  </a:lnTo>
                  <a:lnTo>
                    <a:pt x="92" y="92"/>
                  </a:lnTo>
                  <a:lnTo>
                    <a:pt x="84" y="106"/>
                  </a:lnTo>
                  <a:lnTo>
                    <a:pt x="60" y="106"/>
                  </a:lnTo>
                  <a:lnTo>
                    <a:pt x="46" y="120"/>
                  </a:lnTo>
                  <a:lnTo>
                    <a:pt x="52" y="132"/>
                  </a:lnTo>
                  <a:lnTo>
                    <a:pt x="64" y="140"/>
                  </a:lnTo>
                  <a:lnTo>
                    <a:pt x="60" y="158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30" y="180"/>
                  </a:lnTo>
                  <a:lnTo>
                    <a:pt x="2" y="176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3"/>
            <p:cNvSpPr/>
            <p:nvPr/>
          </p:nvSpPr>
          <p:spPr bwMode="gray">
            <a:xfrm>
              <a:off x="2530" y="1142"/>
              <a:ext cx="384" cy="500"/>
            </a:xfrm>
            <a:custGeom>
              <a:avLst/>
              <a:gdLst>
                <a:gd name="T0" fmla="*/ 2 w 384"/>
                <a:gd name="T1" fmla="*/ 190 h 500"/>
                <a:gd name="T2" fmla="*/ 6 w 384"/>
                <a:gd name="T3" fmla="*/ 240 h 500"/>
                <a:gd name="T4" fmla="*/ 40 w 384"/>
                <a:gd name="T5" fmla="*/ 222 h 500"/>
                <a:gd name="T6" fmla="*/ 76 w 384"/>
                <a:gd name="T7" fmla="*/ 254 h 500"/>
                <a:gd name="T8" fmla="*/ 112 w 384"/>
                <a:gd name="T9" fmla="*/ 230 h 500"/>
                <a:gd name="T10" fmla="*/ 138 w 384"/>
                <a:gd name="T11" fmla="*/ 202 h 500"/>
                <a:gd name="T12" fmla="*/ 178 w 384"/>
                <a:gd name="T13" fmla="*/ 228 h 500"/>
                <a:gd name="T14" fmla="*/ 200 w 384"/>
                <a:gd name="T15" fmla="*/ 248 h 500"/>
                <a:gd name="T16" fmla="*/ 176 w 384"/>
                <a:gd name="T17" fmla="*/ 294 h 500"/>
                <a:gd name="T18" fmla="*/ 118 w 384"/>
                <a:gd name="T19" fmla="*/ 298 h 500"/>
                <a:gd name="T20" fmla="*/ 86 w 384"/>
                <a:gd name="T21" fmla="*/ 288 h 500"/>
                <a:gd name="T22" fmla="*/ 46 w 384"/>
                <a:gd name="T23" fmla="*/ 324 h 500"/>
                <a:gd name="T24" fmla="*/ 36 w 384"/>
                <a:gd name="T25" fmla="*/ 362 h 500"/>
                <a:gd name="T26" fmla="*/ 22 w 384"/>
                <a:gd name="T27" fmla="*/ 388 h 500"/>
                <a:gd name="T28" fmla="*/ 20 w 384"/>
                <a:gd name="T29" fmla="*/ 418 h 500"/>
                <a:gd name="T30" fmla="*/ 50 w 384"/>
                <a:gd name="T31" fmla="*/ 430 h 500"/>
                <a:gd name="T32" fmla="*/ 90 w 384"/>
                <a:gd name="T33" fmla="*/ 496 h 500"/>
                <a:gd name="T34" fmla="*/ 140 w 384"/>
                <a:gd name="T35" fmla="*/ 488 h 500"/>
                <a:gd name="T36" fmla="*/ 196 w 384"/>
                <a:gd name="T37" fmla="*/ 482 h 500"/>
                <a:gd name="T38" fmla="*/ 222 w 384"/>
                <a:gd name="T39" fmla="*/ 498 h 500"/>
                <a:gd name="T40" fmla="*/ 272 w 384"/>
                <a:gd name="T41" fmla="*/ 462 h 500"/>
                <a:gd name="T42" fmla="*/ 334 w 384"/>
                <a:gd name="T43" fmla="*/ 422 h 500"/>
                <a:gd name="T44" fmla="*/ 364 w 384"/>
                <a:gd name="T45" fmla="*/ 334 h 500"/>
                <a:gd name="T46" fmla="*/ 374 w 384"/>
                <a:gd name="T47" fmla="*/ 312 h 500"/>
                <a:gd name="T48" fmla="*/ 372 w 384"/>
                <a:gd name="T49" fmla="*/ 292 h 500"/>
                <a:gd name="T50" fmla="*/ 384 w 384"/>
                <a:gd name="T51" fmla="*/ 266 h 500"/>
                <a:gd name="T52" fmla="*/ 344 w 384"/>
                <a:gd name="T53" fmla="*/ 240 h 500"/>
                <a:gd name="T54" fmla="*/ 306 w 384"/>
                <a:gd name="T55" fmla="*/ 232 h 500"/>
                <a:gd name="T56" fmla="*/ 300 w 384"/>
                <a:gd name="T57" fmla="*/ 194 h 500"/>
                <a:gd name="T58" fmla="*/ 294 w 384"/>
                <a:gd name="T59" fmla="*/ 168 h 500"/>
                <a:gd name="T60" fmla="*/ 314 w 384"/>
                <a:gd name="T61" fmla="*/ 136 h 500"/>
                <a:gd name="T62" fmla="*/ 288 w 384"/>
                <a:gd name="T63" fmla="*/ 98 h 500"/>
                <a:gd name="T64" fmla="*/ 254 w 384"/>
                <a:gd name="T65" fmla="*/ 60 h 500"/>
                <a:gd name="T66" fmla="*/ 206 w 384"/>
                <a:gd name="T67" fmla="*/ 40 h 500"/>
                <a:gd name="T68" fmla="*/ 184 w 384"/>
                <a:gd name="T69" fmla="*/ 8 h 500"/>
                <a:gd name="T70" fmla="*/ 146 w 384"/>
                <a:gd name="T71" fmla="*/ 0 h 500"/>
                <a:gd name="T72" fmla="*/ 102 w 384"/>
                <a:gd name="T73" fmla="*/ 16 h 500"/>
                <a:gd name="T74" fmla="*/ 70 w 384"/>
                <a:gd name="T75" fmla="*/ 42 h 500"/>
                <a:gd name="T76" fmla="*/ 100 w 384"/>
                <a:gd name="T77" fmla="*/ 60 h 500"/>
                <a:gd name="T78" fmla="*/ 92 w 384"/>
                <a:gd name="T79" fmla="*/ 92 h 500"/>
                <a:gd name="T80" fmla="*/ 60 w 384"/>
                <a:gd name="T81" fmla="*/ 106 h 500"/>
                <a:gd name="T82" fmla="*/ 52 w 384"/>
                <a:gd name="T83" fmla="*/ 132 h 500"/>
                <a:gd name="T84" fmla="*/ 60 w 384"/>
                <a:gd name="T85" fmla="*/ 158 h 500"/>
                <a:gd name="T86" fmla="*/ 42 w 384"/>
                <a:gd name="T87" fmla="*/ 174 h 500"/>
                <a:gd name="T88" fmla="*/ 2 w 384"/>
                <a:gd name="T89" fmla="*/ 176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4"/>
                <a:gd name="T136" fmla="*/ 0 h 500"/>
                <a:gd name="T137" fmla="*/ 384 w 384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4" h="500">
                  <a:moveTo>
                    <a:pt x="2" y="176"/>
                  </a:moveTo>
                  <a:lnTo>
                    <a:pt x="2" y="190"/>
                  </a:lnTo>
                  <a:lnTo>
                    <a:pt x="0" y="214"/>
                  </a:lnTo>
                  <a:lnTo>
                    <a:pt x="6" y="240"/>
                  </a:lnTo>
                  <a:lnTo>
                    <a:pt x="20" y="240"/>
                  </a:lnTo>
                  <a:lnTo>
                    <a:pt x="40" y="222"/>
                  </a:lnTo>
                  <a:lnTo>
                    <a:pt x="64" y="242"/>
                  </a:lnTo>
                  <a:lnTo>
                    <a:pt x="76" y="254"/>
                  </a:lnTo>
                  <a:lnTo>
                    <a:pt x="100" y="248"/>
                  </a:lnTo>
                  <a:lnTo>
                    <a:pt x="112" y="230"/>
                  </a:lnTo>
                  <a:lnTo>
                    <a:pt x="128" y="220"/>
                  </a:lnTo>
                  <a:lnTo>
                    <a:pt x="138" y="202"/>
                  </a:lnTo>
                  <a:lnTo>
                    <a:pt x="166" y="202"/>
                  </a:lnTo>
                  <a:lnTo>
                    <a:pt x="178" y="228"/>
                  </a:lnTo>
                  <a:lnTo>
                    <a:pt x="186" y="242"/>
                  </a:lnTo>
                  <a:lnTo>
                    <a:pt x="200" y="248"/>
                  </a:lnTo>
                  <a:lnTo>
                    <a:pt x="196" y="270"/>
                  </a:lnTo>
                  <a:lnTo>
                    <a:pt x="176" y="294"/>
                  </a:lnTo>
                  <a:lnTo>
                    <a:pt x="152" y="304"/>
                  </a:lnTo>
                  <a:lnTo>
                    <a:pt x="118" y="298"/>
                  </a:lnTo>
                  <a:lnTo>
                    <a:pt x="98" y="292"/>
                  </a:lnTo>
                  <a:lnTo>
                    <a:pt x="86" y="288"/>
                  </a:lnTo>
                  <a:lnTo>
                    <a:pt x="66" y="310"/>
                  </a:lnTo>
                  <a:lnTo>
                    <a:pt x="46" y="324"/>
                  </a:lnTo>
                  <a:lnTo>
                    <a:pt x="44" y="354"/>
                  </a:lnTo>
                  <a:lnTo>
                    <a:pt x="36" y="362"/>
                  </a:lnTo>
                  <a:lnTo>
                    <a:pt x="36" y="382"/>
                  </a:lnTo>
                  <a:lnTo>
                    <a:pt x="22" y="388"/>
                  </a:lnTo>
                  <a:lnTo>
                    <a:pt x="16" y="402"/>
                  </a:lnTo>
                  <a:lnTo>
                    <a:pt x="20" y="418"/>
                  </a:lnTo>
                  <a:lnTo>
                    <a:pt x="34" y="428"/>
                  </a:lnTo>
                  <a:lnTo>
                    <a:pt x="50" y="430"/>
                  </a:lnTo>
                  <a:lnTo>
                    <a:pt x="54" y="462"/>
                  </a:lnTo>
                  <a:lnTo>
                    <a:pt x="90" y="496"/>
                  </a:lnTo>
                  <a:lnTo>
                    <a:pt x="112" y="500"/>
                  </a:lnTo>
                  <a:lnTo>
                    <a:pt x="140" y="488"/>
                  </a:lnTo>
                  <a:lnTo>
                    <a:pt x="170" y="482"/>
                  </a:lnTo>
                  <a:lnTo>
                    <a:pt x="196" y="482"/>
                  </a:lnTo>
                  <a:lnTo>
                    <a:pt x="214" y="494"/>
                  </a:lnTo>
                  <a:lnTo>
                    <a:pt x="222" y="498"/>
                  </a:lnTo>
                  <a:lnTo>
                    <a:pt x="236" y="496"/>
                  </a:lnTo>
                  <a:lnTo>
                    <a:pt x="272" y="462"/>
                  </a:lnTo>
                  <a:lnTo>
                    <a:pt x="306" y="446"/>
                  </a:lnTo>
                  <a:lnTo>
                    <a:pt x="334" y="422"/>
                  </a:lnTo>
                  <a:lnTo>
                    <a:pt x="364" y="400"/>
                  </a:lnTo>
                  <a:lnTo>
                    <a:pt x="364" y="334"/>
                  </a:lnTo>
                  <a:lnTo>
                    <a:pt x="374" y="326"/>
                  </a:lnTo>
                  <a:lnTo>
                    <a:pt x="374" y="312"/>
                  </a:lnTo>
                  <a:lnTo>
                    <a:pt x="384" y="304"/>
                  </a:lnTo>
                  <a:lnTo>
                    <a:pt x="372" y="292"/>
                  </a:lnTo>
                  <a:lnTo>
                    <a:pt x="368" y="280"/>
                  </a:lnTo>
                  <a:lnTo>
                    <a:pt x="384" y="266"/>
                  </a:lnTo>
                  <a:lnTo>
                    <a:pt x="364" y="238"/>
                  </a:lnTo>
                  <a:lnTo>
                    <a:pt x="344" y="240"/>
                  </a:lnTo>
                  <a:lnTo>
                    <a:pt x="324" y="232"/>
                  </a:lnTo>
                  <a:lnTo>
                    <a:pt x="306" y="232"/>
                  </a:lnTo>
                  <a:lnTo>
                    <a:pt x="300" y="222"/>
                  </a:lnTo>
                  <a:lnTo>
                    <a:pt x="300" y="194"/>
                  </a:lnTo>
                  <a:lnTo>
                    <a:pt x="292" y="184"/>
                  </a:lnTo>
                  <a:lnTo>
                    <a:pt x="294" y="168"/>
                  </a:lnTo>
                  <a:lnTo>
                    <a:pt x="306" y="150"/>
                  </a:lnTo>
                  <a:lnTo>
                    <a:pt x="314" y="136"/>
                  </a:lnTo>
                  <a:lnTo>
                    <a:pt x="308" y="116"/>
                  </a:lnTo>
                  <a:lnTo>
                    <a:pt x="288" y="98"/>
                  </a:lnTo>
                  <a:lnTo>
                    <a:pt x="274" y="76"/>
                  </a:lnTo>
                  <a:lnTo>
                    <a:pt x="254" y="60"/>
                  </a:lnTo>
                  <a:lnTo>
                    <a:pt x="232" y="56"/>
                  </a:lnTo>
                  <a:lnTo>
                    <a:pt x="206" y="40"/>
                  </a:lnTo>
                  <a:lnTo>
                    <a:pt x="192" y="22"/>
                  </a:lnTo>
                  <a:lnTo>
                    <a:pt x="184" y="8"/>
                  </a:lnTo>
                  <a:lnTo>
                    <a:pt x="182" y="0"/>
                  </a:lnTo>
                  <a:lnTo>
                    <a:pt x="146" y="0"/>
                  </a:lnTo>
                  <a:lnTo>
                    <a:pt x="134" y="16"/>
                  </a:lnTo>
                  <a:lnTo>
                    <a:pt x="102" y="16"/>
                  </a:lnTo>
                  <a:lnTo>
                    <a:pt x="96" y="38"/>
                  </a:lnTo>
                  <a:lnTo>
                    <a:pt x="70" y="42"/>
                  </a:lnTo>
                  <a:lnTo>
                    <a:pt x="66" y="58"/>
                  </a:lnTo>
                  <a:lnTo>
                    <a:pt x="100" y="60"/>
                  </a:lnTo>
                  <a:lnTo>
                    <a:pt x="104" y="76"/>
                  </a:lnTo>
                  <a:lnTo>
                    <a:pt x="92" y="92"/>
                  </a:lnTo>
                  <a:lnTo>
                    <a:pt x="84" y="106"/>
                  </a:lnTo>
                  <a:lnTo>
                    <a:pt x="60" y="106"/>
                  </a:lnTo>
                  <a:lnTo>
                    <a:pt x="46" y="120"/>
                  </a:lnTo>
                  <a:lnTo>
                    <a:pt x="52" y="132"/>
                  </a:lnTo>
                  <a:lnTo>
                    <a:pt x="64" y="140"/>
                  </a:lnTo>
                  <a:lnTo>
                    <a:pt x="60" y="158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30" y="180"/>
                  </a:lnTo>
                  <a:lnTo>
                    <a:pt x="2" y="176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44"/>
            <p:cNvSpPr/>
            <p:nvPr/>
          </p:nvSpPr>
          <p:spPr bwMode="gray">
            <a:xfrm>
              <a:off x="2712" y="1038"/>
              <a:ext cx="664" cy="548"/>
            </a:xfrm>
            <a:custGeom>
              <a:avLst/>
              <a:gdLst>
                <a:gd name="T0" fmla="*/ 6 w 664"/>
                <a:gd name="T1" fmla="*/ 120 h 548"/>
                <a:gd name="T2" fmla="*/ 50 w 664"/>
                <a:gd name="T3" fmla="*/ 160 h 548"/>
                <a:gd name="T4" fmla="*/ 94 w 664"/>
                <a:gd name="T5" fmla="*/ 184 h 548"/>
                <a:gd name="T6" fmla="*/ 126 w 664"/>
                <a:gd name="T7" fmla="*/ 220 h 548"/>
                <a:gd name="T8" fmla="*/ 112 w 664"/>
                <a:gd name="T9" fmla="*/ 274 h 548"/>
                <a:gd name="T10" fmla="*/ 118 w 664"/>
                <a:gd name="T11" fmla="*/ 300 h 548"/>
                <a:gd name="T12" fmla="*/ 126 w 664"/>
                <a:gd name="T13" fmla="*/ 336 h 548"/>
                <a:gd name="T14" fmla="*/ 160 w 664"/>
                <a:gd name="T15" fmla="*/ 344 h 548"/>
                <a:gd name="T16" fmla="*/ 200 w 664"/>
                <a:gd name="T17" fmla="*/ 370 h 548"/>
                <a:gd name="T18" fmla="*/ 188 w 664"/>
                <a:gd name="T19" fmla="*/ 398 h 548"/>
                <a:gd name="T20" fmla="*/ 194 w 664"/>
                <a:gd name="T21" fmla="*/ 416 h 548"/>
                <a:gd name="T22" fmla="*/ 182 w 664"/>
                <a:gd name="T23" fmla="*/ 442 h 548"/>
                <a:gd name="T24" fmla="*/ 202 w 664"/>
                <a:gd name="T25" fmla="*/ 516 h 548"/>
                <a:gd name="T26" fmla="*/ 242 w 664"/>
                <a:gd name="T27" fmla="*/ 486 h 548"/>
                <a:gd name="T28" fmla="*/ 266 w 664"/>
                <a:gd name="T29" fmla="*/ 486 h 548"/>
                <a:gd name="T30" fmla="*/ 298 w 664"/>
                <a:gd name="T31" fmla="*/ 488 h 548"/>
                <a:gd name="T32" fmla="*/ 328 w 664"/>
                <a:gd name="T33" fmla="*/ 482 h 548"/>
                <a:gd name="T34" fmla="*/ 346 w 664"/>
                <a:gd name="T35" fmla="*/ 514 h 548"/>
                <a:gd name="T36" fmla="*/ 414 w 664"/>
                <a:gd name="T37" fmla="*/ 538 h 548"/>
                <a:gd name="T38" fmla="*/ 490 w 664"/>
                <a:gd name="T39" fmla="*/ 540 h 548"/>
                <a:gd name="T40" fmla="*/ 528 w 664"/>
                <a:gd name="T41" fmla="*/ 548 h 548"/>
                <a:gd name="T42" fmla="*/ 582 w 664"/>
                <a:gd name="T43" fmla="*/ 540 h 548"/>
                <a:gd name="T44" fmla="*/ 620 w 664"/>
                <a:gd name="T45" fmla="*/ 534 h 548"/>
                <a:gd name="T46" fmla="*/ 664 w 664"/>
                <a:gd name="T47" fmla="*/ 506 h 548"/>
                <a:gd name="T48" fmla="*/ 652 w 664"/>
                <a:gd name="T49" fmla="*/ 456 h 548"/>
                <a:gd name="T50" fmla="*/ 600 w 664"/>
                <a:gd name="T51" fmla="*/ 390 h 548"/>
                <a:gd name="T52" fmla="*/ 584 w 664"/>
                <a:gd name="T53" fmla="*/ 342 h 548"/>
                <a:gd name="T54" fmla="*/ 574 w 664"/>
                <a:gd name="T55" fmla="*/ 310 h 548"/>
                <a:gd name="T56" fmla="*/ 512 w 664"/>
                <a:gd name="T57" fmla="*/ 248 h 548"/>
                <a:gd name="T58" fmla="*/ 452 w 664"/>
                <a:gd name="T59" fmla="*/ 170 h 548"/>
                <a:gd name="T60" fmla="*/ 432 w 664"/>
                <a:gd name="T61" fmla="*/ 138 h 548"/>
                <a:gd name="T62" fmla="*/ 406 w 664"/>
                <a:gd name="T63" fmla="*/ 72 h 548"/>
                <a:gd name="T64" fmla="*/ 398 w 664"/>
                <a:gd name="T65" fmla="*/ 32 h 548"/>
                <a:gd name="T66" fmla="*/ 374 w 664"/>
                <a:gd name="T67" fmla="*/ 0 h 548"/>
                <a:gd name="T68" fmla="*/ 350 w 664"/>
                <a:gd name="T69" fmla="*/ 36 h 548"/>
                <a:gd name="T70" fmla="*/ 330 w 664"/>
                <a:gd name="T71" fmla="*/ 64 h 548"/>
                <a:gd name="T72" fmla="*/ 294 w 664"/>
                <a:gd name="T73" fmla="*/ 48 h 548"/>
                <a:gd name="T74" fmla="*/ 278 w 664"/>
                <a:gd name="T75" fmla="*/ 92 h 548"/>
                <a:gd name="T76" fmla="*/ 154 w 664"/>
                <a:gd name="T77" fmla="*/ 96 h 548"/>
                <a:gd name="T78" fmla="*/ 102 w 664"/>
                <a:gd name="T79" fmla="*/ 80 h 548"/>
                <a:gd name="T80" fmla="*/ 64 w 664"/>
                <a:gd name="T81" fmla="*/ 96 h 548"/>
                <a:gd name="T82" fmla="*/ 24 w 664"/>
                <a:gd name="T83" fmla="*/ 86 h 5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4"/>
                <a:gd name="T127" fmla="*/ 0 h 548"/>
                <a:gd name="T128" fmla="*/ 664 w 664"/>
                <a:gd name="T129" fmla="*/ 548 h 5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4" h="548">
                  <a:moveTo>
                    <a:pt x="0" y="104"/>
                  </a:moveTo>
                  <a:lnTo>
                    <a:pt x="6" y="120"/>
                  </a:lnTo>
                  <a:lnTo>
                    <a:pt x="24" y="144"/>
                  </a:lnTo>
                  <a:lnTo>
                    <a:pt x="50" y="160"/>
                  </a:lnTo>
                  <a:lnTo>
                    <a:pt x="72" y="164"/>
                  </a:lnTo>
                  <a:lnTo>
                    <a:pt x="94" y="184"/>
                  </a:lnTo>
                  <a:lnTo>
                    <a:pt x="104" y="204"/>
                  </a:lnTo>
                  <a:lnTo>
                    <a:pt x="126" y="220"/>
                  </a:lnTo>
                  <a:lnTo>
                    <a:pt x="132" y="240"/>
                  </a:lnTo>
                  <a:lnTo>
                    <a:pt x="112" y="274"/>
                  </a:lnTo>
                  <a:lnTo>
                    <a:pt x="110" y="288"/>
                  </a:lnTo>
                  <a:lnTo>
                    <a:pt x="118" y="300"/>
                  </a:lnTo>
                  <a:lnTo>
                    <a:pt x="118" y="328"/>
                  </a:lnTo>
                  <a:lnTo>
                    <a:pt x="126" y="336"/>
                  </a:lnTo>
                  <a:lnTo>
                    <a:pt x="144" y="336"/>
                  </a:lnTo>
                  <a:lnTo>
                    <a:pt x="160" y="344"/>
                  </a:lnTo>
                  <a:lnTo>
                    <a:pt x="182" y="344"/>
                  </a:lnTo>
                  <a:lnTo>
                    <a:pt x="200" y="370"/>
                  </a:lnTo>
                  <a:lnTo>
                    <a:pt x="186" y="384"/>
                  </a:lnTo>
                  <a:lnTo>
                    <a:pt x="188" y="398"/>
                  </a:lnTo>
                  <a:lnTo>
                    <a:pt x="202" y="408"/>
                  </a:lnTo>
                  <a:lnTo>
                    <a:pt x="194" y="416"/>
                  </a:lnTo>
                  <a:lnTo>
                    <a:pt x="192" y="432"/>
                  </a:lnTo>
                  <a:lnTo>
                    <a:pt x="182" y="442"/>
                  </a:lnTo>
                  <a:lnTo>
                    <a:pt x="182" y="506"/>
                  </a:lnTo>
                  <a:lnTo>
                    <a:pt x="202" y="516"/>
                  </a:lnTo>
                  <a:lnTo>
                    <a:pt x="226" y="514"/>
                  </a:lnTo>
                  <a:lnTo>
                    <a:pt x="242" y="486"/>
                  </a:lnTo>
                  <a:lnTo>
                    <a:pt x="258" y="474"/>
                  </a:lnTo>
                  <a:lnTo>
                    <a:pt x="266" y="486"/>
                  </a:lnTo>
                  <a:lnTo>
                    <a:pt x="266" y="498"/>
                  </a:lnTo>
                  <a:lnTo>
                    <a:pt x="298" y="488"/>
                  </a:lnTo>
                  <a:lnTo>
                    <a:pt x="302" y="480"/>
                  </a:lnTo>
                  <a:lnTo>
                    <a:pt x="328" y="482"/>
                  </a:lnTo>
                  <a:lnTo>
                    <a:pt x="346" y="500"/>
                  </a:lnTo>
                  <a:lnTo>
                    <a:pt x="346" y="514"/>
                  </a:lnTo>
                  <a:lnTo>
                    <a:pt x="378" y="516"/>
                  </a:lnTo>
                  <a:lnTo>
                    <a:pt x="414" y="538"/>
                  </a:lnTo>
                  <a:lnTo>
                    <a:pt x="442" y="546"/>
                  </a:lnTo>
                  <a:lnTo>
                    <a:pt x="490" y="540"/>
                  </a:lnTo>
                  <a:lnTo>
                    <a:pt x="518" y="540"/>
                  </a:lnTo>
                  <a:lnTo>
                    <a:pt x="528" y="548"/>
                  </a:lnTo>
                  <a:lnTo>
                    <a:pt x="558" y="536"/>
                  </a:lnTo>
                  <a:lnTo>
                    <a:pt x="582" y="540"/>
                  </a:lnTo>
                  <a:lnTo>
                    <a:pt x="602" y="546"/>
                  </a:lnTo>
                  <a:lnTo>
                    <a:pt x="620" y="534"/>
                  </a:lnTo>
                  <a:lnTo>
                    <a:pt x="646" y="506"/>
                  </a:lnTo>
                  <a:lnTo>
                    <a:pt x="664" y="506"/>
                  </a:lnTo>
                  <a:lnTo>
                    <a:pt x="660" y="492"/>
                  </a:lnTo>
                  <a:lnTo>
                    <a:pt x="652" y="456"/>
                  </a:lnTo>
                  <a:lnTo>
                    <a:pt x="648" y="438"/>
                  </a:lnTo>
                  <a:lnTo>
                    <a:pt x="600" y="390"/>
                  </a:lnTo>
                  <a:lnTo>
                    <a:pt x="590" y="372"/>
                  </a:lnTo>
                  <a:lnTo>
                    <a:pt x="584" y="342"/>
                  </a:lnTo>
                  <a:lnTo>
                    <a:pt x="568" y="334"/>
                  </a:lnTo>
                  <a:lnTo>
                    <a:pt x="574" y="310"/>
                  </a:lnTo>
                  <a:lnTo>
                    <a:pt x="544" y="288"/>
                  </a:lnTo>
                  <a:lnTo>
                    <a:pt x="512" y="248"/>
                  </a:lnTo>
                  <a:lnTo>
                    <a:pt x="492" y="218"/>
                  </a:lnTo>
                  <a:lnTo>
                    <a:pt x="452" y="170"/>
                  </a:lnTo>
                  <a:lnTo>
                    <a:pt x="438" y="144"/>
                  </a:lnTo>
                  <a:lnTo>
                    <a:pt x="432" y="138"/>
                  </a:lnTo>
                  <a:lnTo>
                    <a:pt x="432" y="110"/>
                  </a:lnTo>
                  <a:lnTo>
                    <a:pt x="406" y="72"/>
                  </a:lnTo>
                  <a:lnTo>
                    <a:pt x="398" y="54"/>
                  </a:lnTo>
                  <a:lnTo>
                    <a:pt x="398" y="32"/>
                  </a:lnTo>
                  <a:lnTo>
                    <a:pt x="384" y="10"/>
                  </a:lnTo>
                  <a:lnTo>
                    <a:pt x="374" y="0"/>
                  </a:lnTo>
                  <a:lnTo>
                    <a:pt x="350" y="0"/>
                  </a:lnTo>
                  <a:lnTo>
                    <a:pt x="350" y="36"/>
                  </a:lnTo>
                  <a:lnTo>
                    <a:pt x="342" y="66"/>
                  </a:lnTo>
                  <a:lnTo>
                    <a:pt x="330" y="64"/>
                  </a:lnTo>
                  <a:lnTo>
                    <a:pt x="316" y="48"/>
                  </a:lnTo>
                  <a:lnTo>
                    <a:pt x="294" y="48"/>
                  </a:lnTo>
                  <a:lnTo>
                    <a:pt x="278" y="60"/>
                  </a:lnTo>
                  <a:lnTo>
                    <a:pt x="278" y="92"/>
                  </a:lnTo>
                  <a:lnTo>
                    <a:pt x="270" y="98"/>
                  </a:lnTo>
                  <a:lnTo>
                    <a:pt x="154" y="96"/>
                  </a:lnTo>
                  <a:lnTo>
                    <a:pt x="136" y="82"/>
                  </a:lnTo>
                  <a:lnTo>
                    <a:pt x="102" y="80"/>
                  </a:lnTo>
                  <a:lnTo>
                    <a:pt x="92" y="94"/>
                  </a:lnTo>
                  <a:lnTo>
                    <a:pt x="64" y="96"/>
                  </a:lnTo>
                  <a:lnTo>
                    <a:pt x="50" y="84"/>
                  </a:lnTo>
                  <a:lnTo>
                    <a:pt x="24" y="86"/>
                  </a:lnTo>
                  <a:lnTo>
                    <a:pt x="0" y="104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45"/>
            <p:cNvSpPr/>
            <p:nvPr/>
          </p:nvSpPr>
          <p:spPr bwMode="gray">
            <a:xfrm>
              <a:off x="2712" y="1038"/>
              <a:ext cx="664" cy="548"/>
            </a:xfrm>
            <a:custGeom>
              <a:avLst/>
              <a:gdLst>
                <a:gd name="T0" fmla="*/ 6 w 664"/>
                <a:gd name="T1" fmla="*/ 120 h 548"/>
                <a:gd name="T2" fmla="*/ 50 w 664"/>
                <a:gd name="T3" fmla="*/ 160 h 548"/>
                <a:gd name="T4" fmla="*/ 94 w 664"/>
                <a:gd name="T5" fmla="*/ 184 h 548"/>
                <a:gd name="T6" fmla="*/ 126 w 664"/>
                <a:gd name="T7" fmla="*/ 220 h 548"/>
                <a:gd name="T8" fmla="*/ 112 w 664"/>
                <a:gd name="T9" fmla="*/ 274 h 548"/>
                <a:gd name="T10" fmla="*/ 118 w 664"/>
                <a:gd name="T11" fmla="*/ 300 h 548"/>
                <a:gd name="T12" fmla="*/ 126 w 664"/>
                <a:gd name="T13" fmla="*/ 336 h 548"/>
                <a:gd name="T14" fmla="*/ 160 w 664"/>
                <a:gd name="T15" fmla="*/ 344 h 548"/>
                <a:gd name="T16" fmla="*/ 200 w 664"/>
                <a:gd name="T17" fmla="*/ 370 h 548"/>
                <a:gd name="T18" fmla="*/ 188 w 664"/>
                <a:gd name="T19" fmla="*/ 398 h 548"/>
                <a:gd name="T20" fmla="*/ 194 w 664"/>
                <a:gd name="T21" fmla="*/ 416 h 548"/>
                <a:gd name="T22" fmla="*/ 182 w 664"/>
                <a:gd name="T23" fmla="*/ 442 h 548"/>
                <a:gd name="T24" fmla="*/ 202 w 664"/>
                <a:gd name="T25" fmla="*/ 516 h 548"/>
                <a:gd name="T26" fmla="*/ 242 w 664"/>
                <a:gd name="T27" fmla="*/ 486 h 548"/>
                <a:gd name="T28" fmla="*/ 266 w 664"/>
                <a:gd name="T29" fmla="*/ 486 h 548"/>
                <a:gd name="T30" fmla="*/ 298 w 664"/>
                <a:gd name="T31" fmla="*/ 488 h 548"/>
                <a:gd name="T32" fmla="*/ 328 w 664"/>
                <a:gd name="T33" fmla="*/ 482 h 548"/>
                <a:gd name="T34" fmla="*/ 346 w 664"/>
                <a:gd name="T35" fmla="*/ 514 h 548"/>
                <a:gd name="T36" fmla="*/ 414 w 664"/>
                <a:gd name="T37" fmla="*/ 538 h 548"/>
                <a:gd name="T38" fmla="*/ 490 w 664"/>
                <a:gd name="T39" fmla="*/ 540 h 548"/>
                <a:gd name="T40" fmla="*/ 528 w 664"/>
                <a:gd name="T41" fmla="*/ 548 h 548"/>
                <a:gd name="T42" fmla="*/ 582 w 664"/>
                <a:gd name="T43" fmla="*/ 540 h 548"/>
                <a:gd name="T44" fmla="*/ 620 w 664"/>
                <a:gd name="T45" fmla="*/ 534 h 548"/>
                <a:gd name="T46" fmla="*/ 664 w 664"/>
                <a:gd name="T47" fmla="*/ 506 h 548"/>
                <a:gd name="T48" fmla="*/ 652 w 664"/>
                <a:gd name="T49" fmla="*/ 456 h 548"/>
                <a:gd name="T50" fmla="*/ 600 w 664"/>
                <a:gd name="T51" fmla="*/ 390 h 548"/>
                <a:gd name="T52" fmla="*/ 584 w 664"/>
                <a:gd name="T53" fmla="*/ 342 h 548"/>
                <a:gd name="T54" fmla="*/ 574 w 664"/>
                <a:gd name="T55" fmla="*/ 310 h 548"/>
                <a:gd name="T56" fmla="*/ 512 w 664"/>
                <a:gd name="T57" fmla="*/ 248 h 548"/>
                <a:gd name="T58" fmla="*/ 452 w 664"/>
                <a:gd name="T59" fmla="*/ 170 h 548"/>
                <a:gd name="T60" fmla="*/ 432 w 664"/>
                <a:gd name="T61" fmla="*/ 138 h 548"/>
                <a:gd name="T62" fmla="*/ 406 w 664"/>
                <a:gd name="T63" fmla="*/ 72 h 548"/>
                <a:gd name="T64" fmla="*/ 398 w 664"/>
                <a:gd name="T65" fmla="*/ 32 h 548"/>
                <a:gd name="T66" fmla="*/ 374 w 664"/>
                <a:gd name="T67" fmla="*/ 0 h 548"/>
                <a:gd name="T68" fmla="*/ 350 w 664"/>
                <a:gd name="T69" fmla="*/ 36 h 548"/>
                <a:gd name="T70" fmla="*/ 330 w 664"/>
                <a:gd name="T71" fmla="*/ 64 h 548"/>
                <a:gd name="T72" fmla="*/ 294 w 664"/>
                <a:gd name="T73" fmla="*/ 48 h 548"/>
                <a:gd name="T74" fmla="*/ 278 w 664"/>
                <a:gd name="T75" fmla="*/ 92 h 548"/>
                <a:gd name="T76" fmla="*/ 154 w 664"/>
                <a:gd name="T77" fmla="*/ 96 h 548"/>
                <a:gd name="T78" fmla="*/ 102 w 664"/>
                <a:gd name="T79" fmla="*/ 80 h 548"/>
                <a:gd name="T80" fmla="*/ 64 w 664"/>
                <a:gd name="T81" fmla="*/ 96 h 548"/>
                <a:gd name="T82" fmla="*/ 24 w 664"/>
                <a:gd name="T83" fmla="*/ 86 h 5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4"/>
                <a:gd name="T127" fmla="*/ 0 h 548"/>
                <a:gd name="T128" fmla="*/ 664 w 664"/>
                <a:gd name="T129" fmla="*/ 548 h 5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4" h="548">
                  <a:moveTo>
                    <a:pt x="0" y="104"/>
                  </a:moveTo>
                  <a:lnTo>
                    <a:pt x="6" y="120"/>
                  </a:lnTo>
                  <a:lnTo>
                    <a:pt x="24" y="144"/>
                  </a:lnTo>
                  <a:lnTo>
                    <a:pt x="50" y="160"/>
                  </a:lnTo>
                  <a:lnTo>
                    <a:pt x="72" y="164"/>
                  </a:lnTo>
                  <a:lnTo>
                    <a:pt x="94" y="184"/>
                  </a:lnTo>
                  <a:lnTo>
                    <a:pt x="104" y="204"/>
                  </a:lnTo>
                  <a:lnTo>
                    <a:pt x="126" y="220"/>
                  </a:lnTo>
                  <a:lnTo>
                    <a:pt x="132" y="240"/>
                  </a:lnTo>
                  <a:lnTo>
                    <a:pt x="112" y="274"/>
                  </a:lnTo>
                  <a:lnTo>
                    <a:pt x="110" y="288"/>
                  </a:lnTo>
                  <a:lnTo>
                    <a:pt x="118" y="300"/>
                  </a:lnTo>
                  <a:lnTo>
                    <a:pt x="118" y="328"/>
                  </a:lnTo>
                  <a:lnTo>
                    <a:pt x="126" y="336"/>
                  </a:lnTo>
                  <a:lnTo>
                    <a:pt x="144" y="336"/>
                  </a:lnTo>
                  <a:lnTo>
                    <a:pt x="160" y="344"/>
                  </a:lnTo>
                  <a:lnTo>
                    <a:pt x="182" y="344"/>
                  </a:lnTo>
                  <a:lnTo>
                    <a:pt x="200" y="370"/>
                  </a:lnTo>
                  <a:lnTo>
                    <a:pt x="186" y="384"/>
                  </a:lnTo>
                  <a:lnTo>
                    <a:pt x="188" y="398"/>
                  </a:lnTo>
                  <a:lnTo>
                    <a:pt x="202" y="408"/>
                  </a:lnTo>
                  <a:lnTo>
                    <a:pt x="194" y="416"/>
                  </a:lnTo>
                  <a:lnTo>
                    <a:pt x="192" y="432"/>
                  </a:lnTo>
                  <a:lnTo>
                    <a:pt x="182" y="442"/>
                  </a:lnTo>
                  <a:lnTo>
                    <a:pt x="182" y="506"/>
                  </a:lnTo>
                  <a:lnTo>
                    <a:pt x="202" y="516"/>
                  </a:lnTo>
                  <a:lnTo>
                    <a:pt x="226" y="514"/>
                  </a:lnTo>
                  <a:lnTo>
                    <a:pt x="242" y="486"/>
                  </a:lnTo>
                  <a:lnTo>
                    <a:pt x="258" y="474"/>
                  </a:lnTo>
                  <a:lnTo>
                    <a:pt x="266" y="486"/>
                  </a:lnTo>
                  <a:lnTo>
                    <a:pt x="266" y="498"/>
                  </a:lnTo>
                  <a:lnTo>
                    <a:pt x="298" y="488"/>
                  </a:lnTo>
                  <a:lnTo>
                    <a:pt x="302" y="480"/>
                  </a:lnTo>
                  <a:lnTo>
                    <a:pt x="328" y="482"/>
                  </a:lnTo>
                  <a:lnTo>
                    <a:pt x="346" y="500"/>
                  </a:lnTo>
                  <a:lnTo>
                    <a:pt x="346" y="514"/>
                  </a:lnTo>
                  <a:lnTo>
                    <a:pt x="378" y="516"/>
                  </a:lnTo>
                  <a:lnTo>
                    <a:pt x="414" y="538"/>
                  </a:lnTo>
                  <a:lnTo>
                    <a:pt x="442" y="546"/>
                  </a:lnTo>
                  <a:lnTo>
                    <a:pt x="490" y="540"/>
                  </a:lnTo>
                  <a:lnTo>
                    <a:pt x="518" y="540"/>
                  </a:lnTo>
                  <a:lnTo>
                    <a:pt x="528" y="548"/>
                  </a:lnTo>
                  <a:lnTo>
                    <a:pt x="558" y="536"/>
                  </a:lnTo>
                  <a:lnTo>
                    <a:pt x="582" y="540"/>
                  </a:lnTo>
                  <a:lnTo>
                    <a:pt x="602" y="546"/>
                  </a:lnTo>
                  <a:lnTo>
                    <a:pt x="620" y="534"/>
                  </a:lnTo>
                  <a:lnTo>
                    <a:pt x="646" y="506"/>
                  </a:lnTo>
                  <a:lnTo>
                    <a:pt x="664" y="506"/>
                  </a:lnTo>
                  <a:lnTo>
                    <a:pt x="660" y="492"/>
                  </a:lnTo>
                  <a:lnTo>
                    <a:pt x="652" y="456"/>
                  </a:lnTo>
                  <a:lnTo>
                    <a:pt x="648" y="438"/>
                  </a:lnTo>
                  <a:lnTo>
                    <a:pt x="600" y="390"/>
                  </a:lnTo>
                  <a:lnTo>
                    <a:pt x="590" y="372"/>
                  </a:lnTo>
                  <a:lnTo>
                    <a:pt x="584" y="342"/>
                  </a:lnTo>
                  <a:lnTo>
                    <a:pt x="568" y="334"/>
                  </a:lnTo>
                  <a:lnTo>
                    <a:pt x="574" y="310"/>
                  </a:lnTo>
                  <a:lnTo>
                    <a:pt x="544" y="288"/>
                  </a:lnTo>
                  <a:lnTo>
                    <a:pt x="512" y="248"/>
                  </a:lnTo>
                  <a:lnTo>
                    <a:pt x="492" y="218"/>
                  </a:lnTo>
                  <a:lnTo>
                    <a:pt x="452" y="170"/>
                  </a:lnTo>
                  <a:lnTo>
                    <a:pt x="438" y="144"/>
                  </a:lnTo>
                  <a:lnTo>
                    <a:pt x="432" y="138"/>
                  </a:lnTo>
                  <a:lnTo>
                    <a:pt x="432" y="110"/>
                  </a:lnTo>
                  <a:lnTo>
                    <a:pt x="406" y="72"/>
                  </a:lnTo>
                  <a:lnTo>
                    <a:pt x="398" y="54"/>
                  </a:lnTo>
                  <a:lnTo>
                    <a:pt x="398" y="32"/>
                  </a:lnTo>
                  <a:lnTo>
                    <a:pt x="384" y="10"/>
                  </a:lnTo>
                  <a:lnTo>
                    <a:pt x="374" y="0"/>
                  </a:lnTo>
                  <a:lnTo>
                    <a:pt x="350" y="0"/>
                  </a:lnTo>
                  <a:lnTo>
                    <a:pt x="350" y="36"/>
                  </a:lnTo>
                  <a:lnTo>
                    <a:pt x="342" y="66"/>
                  </a:lnTo>
                  <a:lnTo>
                    <a:pt x="330" y="64"/>
                  </a:lnTo>
                  <a:lnTo>
                    <a:pt x="316" y="48"/>
                  </a:lnTo>
                  <a:lnTo>
                    <a:pt x="294" y="48"/>
                  </a:lnTo>
                  <a:lnTo>
                    <a:pt x="278" y="60"/>
                  </a:lnTo>
                  <a:lnTo>
                    <a:pt x="278" y="92"/>
                  </a:lnTo>
                  <a:lnTo>
                    <a:pt x="270" y="98"/>
                  </a:lnTo>
                  <a:lnTo>
                    <a:pt x="154" y="96"/>
                  </a:lnTo>
                  <a:lnTo>
                    <a:pt x="136" y="82"/>
                  </a:lnTo>
                  <a:lnTo>
                    <a:pt x="102" y="80"/>
                  </a:lnTo>
                  <a:lnTo>
                    <a:pt x="92" y="94"/>
                  </a:lnTo>
                  <a:lnTo>
                    <a:pt x="64" y="96"/>
                  </a:lnTo>
                  <a:lnTo>
                    <a:pt x="50" y="84"/>
                  </a:lnTo>
                  <a:lnTo>
                    <a:pt x="24" y="86"/>
                  </a:lnTo>
                  <a:lnTo>
                    <a:pt x="0" y="104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6"/>
            <p:cNvSpPr/>
            <p:nvPr/>
          </p:nvSpPr>
          <p:spPr bwMode="gray">
            <a:xfrm>
              <a:off x="2360" y="1492"/>
              <a:ext cx="178" cy="78"/>
            </a:xfrm>
            <a:custGeom>
              <a:avLst/>
              <a:gdLst>
                <a:gd name="T0" fmla="*/ 0 w 178"/>
                <a:gd name="T1" fmla="*/ 44 h 78"/>
                <a:gd name="T2" fmla="*/ 6 w 178"/>
                <a:gd name="T3" fmla="*/ 24 h 78"/>
                <a:gd name="T4" fmla="*/ 20 w 178"/>
                <a:gd name="T5" fmla="*/ 8 h 78"/>
                <a:gd name="T6" fmla="*/ 32 w 178"/>
                <a:gd name="T7" fmla="*/ 2 h 78"/>
                <a:gd name="T8" fmla="*/ 64 w 178"/>
                <a:gd name="T9" fmla="*/ 4 h 78"/>
                <a:gd name="T10" fmla="*/ 74 w 178"/>
                <a:gd name="T11" fmla="*/ 12 h 78"/>
                <a:gd name="T12" fmla="*/ 88 w 178"/>
                <a:gd name="T13" fmla="*/ 0 h 78"/>
                <a:gd name="T14" fmla="*/ 108 w 178"/>
                <a:gd name="T15" fmla="*/ 0 h 78"/>
                <a:gd name="T16" fmla="*/ 126 w 178"/>
                <a:gd name="T17" fmla="*/ 8 h 78"/>
                <a:gd name="T18" fmla="*/ 138 w 178"/>
                <a:gd name="T19" fmla="*/ 0 h 78"/>
                <a:gd name="T20" fmla="*/ 166 w 178"/>
                <a:gd name="T21" fmla="*/ 2 h 78"/>
                <a:gd name="T22" fmla="*/ 178 w 178"/>
                <a:gd name="T23" fmla="*/ 10 h 78"/>
                <a:gd name="T24" fmla="*/ 174 w 178"/>
                <a:gd name="T25" fmla="*/ 28 h 78"/>
                <a:gd name="T26" fmla="*/ 160 w 178"/>
                <a:gd name="T27" fmla="*/ 38 h 78"/>
                <a:gd name="T28" fmla="*/ 138 w 178"/>
                <a:gd name="T29" fmla="*/ 38 h 78"/>
                <a:gd name="T30" fmla="*/ 108 w 178"/>
                <a:gd name="T31" fmla="*/ 62 h 78"/>
                <a:gd name="T32" fmla="*/ 88 w 178"/>
                <a:gd name="T33" fmla="*/ 78 h 78"/>
                <a:gd name="T34" fmla="*/ 70 w 178"/>
                <a:gd name="T35" fmla="*/ 74 h 78"/>
                <a:gd name="T36" fmla="*/ 52 w 178"/>
                <a:gd name="T37" fmla="*/ 58 h 78"/>
                <a:gd name="T38" fmla="*/ 30 w 178"/>
                <a:gd name="T39" fmla="*/ 62 h 78"/>
                <a:gd name="T40" fmla="*/ 20 w 178"/>
                <a:gd name="T41" fmla="*/ 68 h 78"/>
                <a:gd name="T42" fmla="*/ 6 w 178"/>
                <a:gd name="T43" fmla="*/ 56 h 78"/>
                <a:gd name="T44" fmla="*/ 0 w 178"/>
                <a:gd name="T45" fmla="*/ 44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8"/>
                <a:gd name="T70" fmla="*/ 0 h 78"/>
                <a:gd name="T71" fmla="*/ 178 w 178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8" h="78">
                  <a:moveTo>
                    <a:pt x="0" y="44"/>
                  </a:moveTo>
                  <a:lnTo>
                    <a:pt x="6" y="24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64" y="4"/>
                  </a:lnTo>
                  <a:lnTo>
                    <a:pt x="74" y="12"/>
                  </a:lnTo>
                  <a:lnTo>
                    <a:pt x="88" y="0"/>
                  </a:lnTo>
                  <a:lnTo>
                    <a:pt x="108" y="0"/>
                  </a:lnTo>
                  <a:lnTo>
                    <a:pt x="126" y="8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78" y="10"/>
                  </a:lnTo>
                  <a:lnTo>
                    <a:pt x="174" y="28"/>
                  </a:lnTo>
                  <a:lnTo>
                    <a:pt x="160" y="38"/>
                  </a:lnTo>
                  <a:lnTo>
                    <a:pt x="138" y="38"/>
                  </a:lnTo>
                  <a:lnTo>
                    <a:pt x="108" y="62"/>
                  </a:lnTo>
                  <a:lnTo>
                    <a:pt x="88" y="78"/>
                  </a:lnTo>
                  <a:lnTo>
                    <a:pt x="70" y="74"/>
                  </a:lnTo>
                  <a:lnTo>
                    <a:pt x="52" y="58"/>
                  </a:lnTo>
                  <a:lnTo>
                    <a:pt x="30" y="62"/>
                  </a:lnTo>
                  <a:lnTo>
                    <a:pt x="20" y="68"/>
                  </a:lnTo>
                  <a:lnTo>
                    <a:pt x="6" y="56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7"/>
            <p:cNvSpPr/>
            <p:nvPr/>
          </p:nvSpPr>
          <p:spPr bwMode="gray">
            <a:xfrm>
              <a:off x="2360" y="1492"/>
              <a:ext cx="178" cy="78"/>
            </a:xfrm>
            <a:custGeom>
              <a:avLst/>
              <a:gdLst>
                <a:gd name="T0" fmla="*/ 0 w 178"/>
                <a:gd name="T1" fmla="*/ 44 h 78"/>
                <a:gd name="T2" fmla="*/ 6 w 178"/>
                <a:gd name="T3" fmla="*/ 24 h 78"/>
                <a:gd name="T4" fmla="*/ 20 w 178"/>
                <a:gd name="T5" fmla="*/ 8 h 78"/>
                <a:gd name="T6" fmla="*/ 32 w 178"/>
                <a:gd name="T7" fmla="*/ 2 h 78"/>
                <a:gd name="T8" fmla="*/ 64 w 178"/>
                <a:gd name="T9" fmla="*/ 4 h 78"/>
                <a:gd name="T10" fmla="*/ 74 w 178"/>
                <a:gd name="T11" fmla="*/ 12 h 78"/>
                <a:gd name="T12" fmla="*/ 88 w 178"/>
                <a:gd name="T13" fmla="*/ 0 h 78"/>
                <a:gd name="T14" fmla="*/ 108 w 178"/>
                <a:gd name="T15" fmla="*/ 0 h 78"/>
                <a:gd name="T16" fmla="*/ 126 w 178"/>
                <a:gd name="T17" fmla="*/ 8 h 78"/>
                <a:gd name="T18" fmla="*/ 138 w 178"/>
                <a:gd name="T19" fmla="*/ 0 h 78"/>
                <a:gd name="T20" fmla="*/ 166 w 178"/>
                <a:gd name="T21" fmla="*/ 2 h 78"/>
                <a:gd name="T22" fmla="*/ 178 w 178"/>
                <a:gd name="T23" fmla="*/ 10 h 78"/>
                <a:gd name="T24" fmla="*/ 174 w 178"/>
                <a:gd name="T25" fmla="*/ 28 h 78"/>
                <a:gd name="T26" fmla="*/ 160 w 178"/>
                <a:gd name="T27" fmla="*/ 38 h 78"/>
                <a:gd name="T28" fmla="*/ 138 w 178"/>
                <a:gd name="T29" fmla="*/ 38 h 78"/>
                <a:gd name="T30" fmla="*/ 108 w 178"/>
                <a:gd name="T31" fmla="*/ 62 h 78"/>
                <a:gd name="T32" fmla="*/ 88 w 178"/>
                <a:gd name="T33" fmla="*/ 78 h 78"/>
                <a:gd name="T34" fmla="*/ 70 w 178"/>
                <a:gd name="T35" fmla="*/ 74 h 78"/>
                <a:gd name="T36" fmla="*/ 52 w 178"/>
                <a:gd name="T37" fmla="*/ 58 h 78"/>
                <a:gd name="T38" fmla="*/ 30 w 178"/>
                <a:gd name="T39" fmla="*/ 62 h 78"/>
                <a:gd name="T40" fmla="*/ 20 w 178"/>
                <a:gd name="T41" fmla="*/ 68 h 78"/>
                <a:gd name="T42" fmla="*/ 6 w 178"/>
                <a:gd name="T43" fmla="*/ 56 h 78"/>
                <a:gd name="T44" fmla="*/ 0 w 178"/>
                <a:gd name="T45" fmla="*/ 44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8"/>
                <a:gd name="T70" fmla="*/ 0 h 78"/>
                <a:gd name="T71" fmla="*/ 178 w 178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8" h="78">
                  <a:moveTo>
                    <a:pt x="0" y="44"/>
                  </a:moveTo>
                  <a:lnTo>
                    <a:pt x="6" y="24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64" y="4"/>
                  </a:lnTo>
                  <a:lnTo>
                    <a:pt x="74" y="12"/>
                  </a:lnTo>
                  <a:lnTo>
                    <a:pt x="88" y="0"/>
                  </a:lnTo>
                  <a:lnTo>
                    <a:pt x="108" y="0"/>
                  </a:lnTo>
                  <a:lnTo>
                    <a:pt x="126" y="8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78" y="10"/>
                  </a:lnTo>
                  <a:lnTo>
                    <a:pt x="174" y="28"/>
                  </a:lnTo>
                  <a:lnTo>
                    <a:pt x="160" y="38"/>
                  </a:lnTo>
                  <a:lnTo>
                    <a:pt x="138" y="38"/>
                  </a:lnTo>
                  <a:lnTo>
                    <a:pt x="108" y="62"/>
                  </a:lnTo>
                  <a:lnTo>
                    <a:pt x="88" y="78"/>
                  </a:lnTo>
                  <a:lnTo>
                    <a:pt x="70" y="74"/>
                  </a:lnTo>
                  <a:lnTo>
                    <a:pt x="52" y="58"/>
                  </a:lnTo>
                  <a:lnTo>
                    <a:pt x="30" y="62"/>
                  </a:lnTo>
                  <a:lnTo>
                    <a:pt x="20" y="68"/>
                  </a:lnTo>
                  <a:lnTo>
                    <a:pt x="6" y="56"/>
                  </a:lnTo>
                  <a:lnTo>
                    <a:pt x="0" y="44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48"/>
            <p:cNvSpPr/>
            <p:nvPr/>
          </p:nvSpPr>
          <p:spPr bwMode="gray">
            <a:xfrm>
              <a:off x="2400" y="1576"/>
              <a:ext cx="464" cy="404"/>
            </a:xfrm>
            <a:custGeom>
              <a:avLst/>
              <a:gdLst>
                <a:gd name="T0" fmla="*/ 220 w 464"/>
                <a:gd name="T1" fmla="*/ 62 h 404"/>
                <a:gd name="T2" fmla="*/ 270 w 464"/>
                <a:gd name="T3" fmla="*/ 56 h 404"/>
                <a:gd name="T4" fmla="*/ 326 w 464"/>
                <a:gd name="T5" fmla="*/ 48 h 404"/>
                <a:gd name="T6" fmla="*/ 366 w 464"/>
                <a:gd name="T7" fmla="*/ 62 h 404"/>
                <a:gd name="T8" fmla="*/ 394 w 464"/>
                <a:gd name="T9" fmla="*/ 104 h 404"/>
                <a:gd name="T10" fmla="*/ 372 w 464"/>
                <a:gd name="T11" fmla="*/ 122 h 404"/>
                <a:gd name="T12" fmla="*/ 356 w 464"/>
                <a:gd name="T13" fmla="*/ 160 h 404"/>
                <a:gd name="T14" fmla="*/ 384 w 464"/>
                <a:gd name="T15" fmla="*/ 220 h 404"/>
                <a:gd name="T16" fmla="*/ 352 w 464"/>
                <a:gd name="T17" fmla="*/ 300 h 404"/>
                <a:gd name="T18" fmla="*/ 400 w 464"/>
                <a:gd name="T19" fmla="*/ 324 h 404"/>
                <a:gd name="T20" fmla="*/ 444 w 464"/>
                <a:gd name="T21" fmla="*/ 312 h 404"/>
                <a:gd name="T22" fmla="*/ 458 w 464"/>
                <a:gd name="T23" fmla="*/ 370 h 404"/>
                <a:gd name="T24" fmla="*/ 462 w 464"/>
                <a:gd name="T25" fmla="*/ 390 h 404"/>
                <a:gd name="T26" fmla="*/ 410 w 464"/>
                <a:gd name="T27" fmla="*/ 404 h 404"/>
                <a:gd name="T28" fmla="*/ 372 w 464"/>
                <a:gd name="T29" fmla="*/ 354 h 404"/>
                <a:gd name="T30" fmla="*/ 320 w 464"/>
                <a:gd name="T31" fmla="*/ 374 h 404"/>
                <a:gd name="T32" fmla="*/ 286 w 464"/>
                <a:gd name="T33" fmla="*/ 370 h 404"/>
                <a:gd name="T34" fmla="*/ 272 w 464"/>
                <a:gd name="T35" fmla="*/ 336 h 404"/>
                <a:gd name="T36" fmla="*/ 236 w 464"/>
                <a:gd name="T37" fmla="*/ 350 h 404"/>
                <a:gd name="T38" fmla="*/ 208 w 464"/>
                <a:gd name="T39" fmla="*/ 388 h 404"/>
                <a:gd name="T40" fmla="*/ 160 w 464"/>
                <a:gd name="T41" fmla="*/ 398 h 404"/>
                <a:gd name="T42" fmla="*/ 136 w 464"/>
                <a:gd name="T43" fmla="*/ 352 h 404"/>
                <a:gd name="T44" fmla="*/ 116 w 464"/>
                <a:gd name="T45" fmla="*/ 340 h 404"/>
                <a:gd name="T46" fmla="*/ 134 w 464"/>
                <a:gd name="T47" fmla="*/ 298 h 404"/>
                <a:gd name="T48" fmla="*/ 106 w 464"/>
                <a:gd name="T49" fmla="*/ 264 h 404"/>
                <a:gd name="T50" fmla="*/ 54 w 464"/>
                <a:gd name="T51" fmla="*/ 242 h 404"/>
                <a:gd name="T52" fmla="*/ 64 w 464"/>
                <a:gd name="T53" fmla="*/ 206 h 404"/>
                <a:gd name="T54" fmla="*/ 48 w 464"/>
                <a:gd name="T55" fmla="*/ 172 h 404"/>
                <a:gd name="T56" fmla="*/ 30 w 464"/>
                <a:gd name="T57" fmla="*/ 158 h 404"/>
                <a:gd name="T58" fmla="*/ 0 w 464"/>
                <a:gd name="T59" fmla="*/ 146 h 404"/>
                <a:gd name="T60" fmla="*/ 8 w 464"/>
                <a:gd name="T61" fmla="*/ 112 h 404"/>
                <a:gd name="T62" fmla="*/ 52 w 464"/>
                <a:gd name="T63" fmla="*/ 44 h 404"/>
                <a:gd name="T64" fmla="*/ 92 w 464"/>
                <a:gd name="T65" fmla="*/ 0 h 404"/>
                <a:gd name="T66" fmla="*/ 152 w 464"/>
                <a:gd name="T67" fmla="*/ 20 h 404"/>
                <a:gd name="T68" fmla="*/ 176 w 464"/>
                <a:gd name="T69" fmla="*/ 36 h 4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4"/>
                <a:gd name="T106" fmla="*/ 0 h 404"/>
                <a:gd name="T107" fmla="*/ 464 w 464"/>
                <a:gd name="T108" fmla="*/ 404 h 4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4" h="404">
                  <a:moveTo>
                    <a:pt x="184" y="28"/>
                  </a:moveTo>
                  <a:lnTo>
                    <a:pt x="220" y="62"/>
                  </a:lnTo>
                  <a:lnTo>
                    <a:pt x="242" y="66"/>
                  </a:lnTo>
                  <a:lnTo>
                    <a:pt x="270" y="56"/>
                  </a:lnTo>
                  <a:lnTo>
                    <a:pt x="292" y="50"/>
                  </a:lnTo>
                  <a:lnTo>
                    <a:pt x="326" y="48"/>
                  </a:lnTo>
                  <a:lnTo>
                    <a:pt x="350" y="62"/>
                  </a:lnTo>
                  <a:lnTo>
                    <a:pt x="366" y="62"/>
                  </a:lnTo>
                  <a:lnTo>
                    <a:pt x="370" y="78"/>
                  </a:lnTo>
                  <a:lnTo>
                    <a:pt x="394" y="104"/>
                  </a:lnTo>
                  <a:lnTo>
                    <a:pt x="400" y="122"/>
                  </a:lnTo>
                  <a:lnTo>
                    <a:pt x="372" y="122"/>
                  </a:lnTo>
                  <a:lnTo>
                    <a:pt x="356" y="140"/>
                  </a:lnTo>
                  <a:lnTo>
                    <a:pt x="356" y="160"/>
                  </a:lnTo>
                  <a:lnTo>
                    <a:pt x="384" y="194"/>
                  </a:lnTo>
                  <a:lnTo>
                    <a:pt x="384" y="220"/>
                  </a:lnTo>
                  <a:lnTo>
                    <a:pt x="352" y="260"/>
                  </a:lnTo>
                  <a:lnTo>
                    <a:pt x="352" y="300"/>
                  </a:lnTo>
                  <a:lnTo>
                    <a:pt x="378" y="320"/>
                  </a:lnTo>
                  <a:lnTo>
                    <a:pt x="400" y="324"/>
                  </a:lnTo>
                  <a:lnTo>
                    <a:pt x="418" y="312"/>
                  </a:lnTo>
                  <a:lnTo>
                    <a:pt x="444" y="312"/>
                  </a:lnTo>
                  <a:lnTo>
                    <a:pt x="448" y="346"/>
                  </a:lnTo>
                  <a:lnTo>
                    <a:pt x="458" y="370"/>
                  </a:lnTo>
                  <a:lnTo>
                    <a:pt x="464" y="376"/>
                  </a:lnTo>
                  <a:lnTo>
                    <a:pt x="462" y="390"/>
                  </a:lnTo>
                  <a:lnTo>
                    <a:pt x="438" y="404"/>
                  </a:lnTo>
                  <a:lnTo>
                    <a:pt x="410" y="404"/>
                  </a:lnTo>
                  <a:lnTo>
                    <a:pt x="390" y="382"/>
                  </a:lnTo>
                  <a:lnTo>
                    <a:pt x="372" y="354"/>
                  </a:lnTo>
                  <a:lnTo>
                    <a:pt x="338" y="358"/>
                  </a:lnTo>
                  <a:lnTo>
                    <a:pt x="320" y="374"/>
                  </a:lnTo>
                  <a:lnTo>
                    <a:pt x="304" y="382"/>
                  </a:lnTo>
                  <a:lnTo>
                    <a:pt x="286" y="370"/>
                  </a:lnTo>
                  <a:lnTo>
                    <a:pt x="288" y="346"/>
                  </a:lnTo>
                  <a:lnTo>
                    <a:pt x="272" y="336"/>
                  </a:lnTo>
                  <a:lnTo>
                    <a:pt x="244" y="338"/>
                  </a:lnTo>
                  <a:lnTo>
                    <a:pt x="236" y="350"/>
                  </a:lnTo>
                  <a:lnTo>
                    <a:pt x="236" y="368"/>
                  </a:lnTo>
                  <a:lnTo>
                    <a:pt x="208" y="388"/>
                  </a:lnTo>
                  <a:lnTo>
                    <a:pt x="186" y="400"/>
                  </a:lnTo>
                  <a:lnTo>
                    <a:pt x="160" y="398"/>
                  </a:lnTo>
                  <a:lnTo>
                    <a:pt x="160" y="374"/>
                  </a:lnTo>
                  <a:lnTo>
                    <a:pt x="136" y="352"/>
                  </a:lnTo>
                  <a:lnTo>
                    <a:pt x="126" y="352"/>
                  </a:lnTo>
                  <a:lnTo>
                    <a:pt x="116" y="340"/>
                  </a:lnTo>
                  <a:lnTo>
                    <a:pt x="118" y="312"/>
                  </a:lnTo>
                  <a:lnTo>
                    <a:pt x="134" y="298"/>
                  </a:lnTo>
                  <a:lnTo>
                    <a:pt x="120" y="270"/>
                  </a:lnTo>
                  <a:lnTo>
                    <a:pt x="106" y="264"/>
                  </a:lnTo>
                  <a:lnTo>
                    <a:pt x="76" y="262"/>
                  </a:lnTo>
                  <a:lnTo>
                    <a:pt x="54" y="242"/>
                  </a:lnTo>
                  <a:lnTo>
                    <a:pt x="56" y="212"/>
                  </a:lnTo>
                  <a:lnTo>
                    <a:pt x="64" y="206"/>
                  </a:lnTo>
                  <a:lnTo>
                    <a:pt x="64" y="182"/>
                  </a:lnTo>
                  <a:lnTo>
                    <a:pt x="48" y="172"/>
                  </a:lnTo>
                  <a:lnTo>
                    <a:pt x="46" y="140"/>
                  </a:lnTo>
                  <a:lnTo>
                    <a:pt x="30" y="158"/>
                  </a:lnTo>
                  <a:lnTo>
                    <a:pt x="10" y="162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8" y="112"/>
                  </a:lnTo>
                  <a:lnTo>
                    <a:pt x="8" y="86"/>
                  </a:lnTo>
                  <a:lnTo>
                    <a:pt x="52" y="44"/>
                  </a:lnTo>
                  <a:lnTo>
                    <a:pt x="80" y="18"/>
                  </a:lnTo>
                  <a:lnTo>
                    <a:pt x="92" y="0"/>
                  </a:lnTo>
                  <a:lnTo>
                    <a:pt x="134" y="4"/>
                  </a:lnTo>
                  <a:lnTo>
                    <a:pt x="152" y="20"/>
                  </a:lnTo>
                  <a:lnTo>
                    <a:pt x="162" y="38"/>
                  </a:lnTo>
                  <a:lnTo>
                    <a:pt x="176" y="36"/>
                  </a:lnTo>
                  <a:lnTo>
                    <a:pt x="184" y="28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49"/>
            <p:cNvSpPr/>
            <p:nvPr/>
          </p:nvSpPr>
          <p:spPr bwMode="gray">
            <a:xfrm>
              <a:off x="2400" y="1576"/>
              <a:ext cx="464" cy="404"/>
            </a:xfrm>
            <a:custGeom>
              <a:avLst/>
              <a:gdLst>
                <a:gd name="T0" fmla="*/ 220 w 464"/>
                <a:gd name="T1" fmla="*/ 62 h 404"/>
                <a:gd name="T2" fmla="*/ 270 w 464"/>
                <a:gd name="T3" fmla="*/ 56 h 404"/>
                <a:gd name="T4" fmla="*/ 326 w 464"/>
                <a:gd name="T5" fmla="*/ 48 h 404"/>
                <a:gd name="T6" fmla="*/ 366 w 464"/>
                <a:gd name="T7" fmla="*/ 62 h 404"/>
                <a:gd name="T8" fmla="*/ 394 w 464"/>
                <a:gd name="T9" fmla="*/ 104 h 404"/>
                <a:gd name="T10" fmla="*/ 372 w 464"/>
                <a:gd name="T11" fmla="*/ 122 h 404"/>
                <a:gd name="T12" fmla="*/ 356 w 464"/>
                <a:gd name="T13" fmla="*/ 160 h 404"/>
                <a:gd name="T14" fmla="*/ 384 w 464"/>
                <a:gd name="T15" fmla="*/ 220 h 404"/>
                <a:gd name="T16" fmla="*/ 352 w 464"/>
                <a:gd name="T17" fmla="*/ 300 h 404"/>
                <a:gd name="T18" fmla="*/ 400 w 464"/>
                <a:gd name="T19" fmla="*/ 324 h 404"/>
                <a:gd name="T20" fmla="*/ 444 w 464"/>
                <a:gd name="T21" fmla="*/ 312 h 404"/>
                <a:gd name="T22" fmla="*/ 458 w 464"/>
                <a:gd name="T23" fmla="*/ 370 h 404"/>
                <a:gd name="T24" fmla="*/ 462 w 464"/>
                <a:gd name="T25" fmla="*/ 390 h 404"/>
                <a:gd name="T26" fmla="*/ 410 w 464"/>
                <a:gd name="T27" fmla="*/ 404 h 404"/>
                <a:gd name="T28" fmla="*/ 372 w 464"/>
                <a:gd name="T29" fmla="*/ 354 h 404"/>
                <a:gd name="T30" fmla="*/ 320 w 464"/>
                <a:gd name="T31" fmla="*/ 374 h 404"/>
                <a:gd name="T32" fmla="*/ 286 w 464"/>
                <a:gd name="T33" fmla="*/ 370 h 404"/>
                <a:gd name="T34" fmla="*/ 272 w 464"/>
                <a:gd name="T35" fmla="*/ 336 h 404"/>
                <a:gd name="T36" fmla="*/ 236 w 464"/>
                <a:gd name="T37" fmla="*/ 350 h 404"/>
                <a:gd name="T38" fmla="*/ 208 w 464"/>
                <a:gd name="T39" fmla="*/ 388 h 404"/>
                <a:gd name="T40" fmla="*/ 160 w 464"/>
                <a:gd name="T41" fmla="*/ 398 h 404"/>
                <a:gd name="T42" fmla="*/ 136 w 464"/>
                <a:gd name="T43" fmla="*/ 352 h 404"/>
                <a:gd name="T44" fmla="*/ 116 w 464"/>
                <a:gd name="T45" fmla="*/ 340 h 404"/>
                <a:gd name="T46" fmla="*/ 134 w 464"/>
                <a:gd name="T47" fmla="*/ 298 h 404"/>
                <a:gd name="T48" fmla="*/ 106 w 464"/>
                <a:gd name="T49" fmla="*/ 264 h 404"/>
                <a:gd name="T50" fmla="*/ 54 w 464"/>
                <a:gd name="T51" fmla="*/ 242 h 404"/>
                <a:gd name="T52" fmla="*/ 64 w 464"/>
                <a:gd name="T53" fmla="*/ 206 h 404"/>
                <a:gd name="T54" fmla="*/ 48 w 464"/>
                <a:gd name="T55" fmla="*/ 172 h 404"/>
                <a:gd name="T56" fmla="*/ 30 w 464"/>
                <a:gd name="T57" fmla="*/ 158 h 404"/>
                <a:gd name="T58" fmla="*/ 0 w 464"/>
                <a:gd name="T59" fmla="*/ 146 h 404"/>
                <a:gd name="T60" fmla="*/ 8 w 464"/>
                <a:gd name="T61" fmla="*/ 112 h 404"/>
                <a:gd name="T62" fmla="*/ 52 w 464"/>
                <a:gd name="T63" fmla="*/ 44 h 404"/>
                <a:gd name="T64" fmla="*/ 92 w 464"/>
                <a:gd name="T65" fmla="*/ 0 h 404"/>
                <a:gd name="T66" fmla="*/ 152 w 464"/>
                <a:gd name="T67" fmla="*/ 20 h 404"/>
                <a:gd name="T68" fmla="*/ 176 w 464"/>
                <a:gd name="T69" fmla="*/ 36 h 4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4"/>
                <a:gd name="T106" fmla="*/ 0 h 404"/>
                <a:gd name="T107" fmla="*/ 464 w 464"/>
                <a:gd name="T108" fmla="*/ 404 h 4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4" h="404">
                  <a:moveTo>
                    <a:pt x="184" y="28"/>
                  </a:moveTo>
                  <a:lnTo>
                    <a:pt x="220" y="62"/>
                  </a:lnTo>
                  <a:lnTo>
                    <a:pt x="242" y="66"/>
                  </a:lnTo>
                  <a:lnTo>
                    <a:pt x="270" y="56"/>
                  </a:lnTo>
                  <a:lnTo>
                    <a:pt x="292" y="50"/>
                  </a:lnTo>
                  <a:lnTo>
                    <a:pt x="326" y="48"/>
                  </a:lnTo>
                  <a:lnTo>
                    <a:pt x="350" y="62"/>
                  </a:lnTo>
                  <a:lnTo>
                    <a:pt x="366" y="62"/>
                  </a:lnTo>
                  <a:lnTo>
                    <a:pt x="370" y="78"/>
                  </a:lnTo>
                  <a:lnTo>
                    <a:pt x="394" y="104"/>
                  </a:lnTo>
                  <a:lnTo>
                    <a:pt x="400" y="122"/>
                  </a:lnTo>
                  <a:lnTo>
                    <a:pt x="372" y="122"/>
                  </a:lnTo>
                  <a:lnTo>
                    <a:pt x="356" y="140"/>
                  </a:lnTo>
                  <a:lnTo>
                    <a:pt x="356" y="160"/>
                  </a:lnTo>
                  <a:lnTo>
                    <a:pt x="384" y="194"/>
                  </a:lnTo>
                  <a:lnTo>
                    <a:pt x="384" y="220"/>
                  </a:lnTo>
                  <a:lnTo>
                    <a:pt x="352" y="260"/>
                  </a:lnTo>
                  <a:lnTo>
                    <a:pt x="352" y="300"/>
                  </a:lnTo>
                  <a:lnTo>
                    <a:pt x="378" y="320"/>
                  </a:lnTo>
                  <a:lnTo>
                    <a:pt x="400" y="324"/>
                  </a:lnTo>
                  <a:lnTo>
                    <a:pt x="418" y="312"/>
                  </a:lnTo>
                  <a:lnTo>
                    <a:pt x="444" y="312"/>
                  </a:lnTo>
                  <a:lnTo>
                    <a:pt x="448" y="346"/>
                  </a:lnTo>
                  <a:lnTo>
                    <a:pt x="458" y="370"/>
                  </a:lnTo>
                  <a:lnTo>
                    <a:pt x="464" y="376"/>
                  </a:lnTo>
                  <a:lnTo>
                    <a:pt x="462" y="390"/>
                  </a:lnTo>
                  <a:lnTo>
                    <a:pt x="438" y="404"/>
                  </a:lnTo>
                  <a:lnTo>
                    <a:pt x="410" y="404"/>
                  </a:lnTo>
                  <a:lnTo>
                    <a:pt x="390" y="382"/>
                  </a:lnTo>
                  <a:lnTo>
                    <a:pt x="372" y="354"/>
                  </a:lnTo>
                  <a:lnTo>
                    <a:pt x="338" y="358"/>
                  </a:lnTo>
                  <a:lnTo>
                    <a:pt x="320" y="374"/>
                  </a:lnTo>
                  <a:lnTo>
                    <a:pt x="304" y="382"/>
                  </a:lnTo>
                  <a:lnTo>
                    <a:pt x="286" y="370"/>
                  </a:lnTo>
                  <a:lnTo>
                    <a:pt x="288" y="346"/>
                  </a:lnTo>
                  <a:lnTo>
                    <a:pt x="272" y="336"/>
                  </a:lnTo>
                  <a:lnTo>
                    <a:pt x="244" y="338"/>
                  </a:lnTo>
                  <a:lnTo>
                    <a:pt x="236" y="350"/>
                  </a:lnTo>
                  <a:lnTo>
                    <a:pt x="236" y="368"/>
                  </a:lnTo>
                  <a:lnTo>
                    <a:pt x="208" y="388"/>
                  </a:lnTo>
                  <a:lnTo>
                    <a:pt x="186" y="400"/>
                  </a:lnTo>
                  <a:lnTo>
                    <a:pt x="160" y="398"/>
                  </a:lnTo>
                  <a:lnTo>
                    <a:pt x="160" y="374"/>
                  </a:lnTo>
                  <a:lnTo>
                    <a:pt x="136" y="352"/>
                  </a:lnTo>
                  <a:lnTo>
                    <a:pt x="126" y="352"/>
                  </a:lnTo>
                  <a:lnTo>
                    <a:pt x="116" y="340"/>
                  </a:lnTo>
                  <a:lnTo>
                    <a:pt x="118" y="312"/>
                  </a:lnTo>
                  <a:lnTo>
                    <a:pt x="134" y="298"/>
                  </a:lnTo>
                  <a:lnTo>
                    <a:pt x="120" y="270"/>
                  </a:lnTo>
                  <a:lnTo>
                    <a:pt x="106" y="264"/>
                  </a:lnTo>
                  <a:lnTo>
                    <a:pt x="76" y="262"/>
                  </a:lnTo>
                  <a:lnTo>
                    <a:pt x="54" y="242"/>
                  </a:lnTo>
                  <a:lnTo>
                    <a:pt x="56" y="212"/>
                  </a:lnTo>
                  <a:lnTo>
                    <a:pt x="64" y="206"/>
                  </a:lnTo>
                  <a:lnTo>
                    <a:pt x="64" y="182"/>
                  </a:lnTo>
                  <a:lnTo>
                    <a:pt x="48" y="172"/>
                  </a:lnTo>
                  <a:lnTo>
                    <a:pt x="46" y="140"/>
                  </a:lnTo>
                  <a:lnTo>
                    <a:pt x="30" y="158"/>
                  </a:lnTo>
                  <a:lnTo>
                    <a:pt x="10" y="162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8" y="112"/>
                  </a:lnTo>
                  <a:lnTo>
                    <a:pt x="8" y="86"/>
                  </a:lnTo>
                  <a:lnTo>
                    <a:pt x="52" y="44"/>
                  </a:lnTo>
                  <a:lnTo>
                    <a:pt x="80" y="18"/>
                  </a:lnTo>
                  <a:lnTo>
                    <a:pt x="92" y="0"/>
                  </a:lnTo>
                  <a:lnTo>
                    <a:pt x="134" y="4"/>
                  </a:lnTo>
                  <a:lnTo>
                    <a:pt x="152" y="20"/>
                  </a:lnTo>
                  <a:lnTo>
                    <a:pt x="162" y="38"/>
                  </a:lnTo>
                  <a:lnTo>
                    <a:pt x="176" y="36"/>
                  </a:lnTo>
                  <a:lnTo>
                    <a:pt x="184" y="28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50"/>
            <p:cNvSpPr/>
            <p:nvPr/>
          </p:nvSpPr>
          <p:spPr bwMode="gray">
            <a:xfrm>
              <a:off x="2752" y="1796"/>
              <a:ext cx="82" cy="104"/>
            </a:xfrm>
            <a:custGeom>
              <a:avLst/>
              <a:gdLst>
                <a:gd name="T0" fmla="*/ 32 w 82"/>
                <a:gd name="T1" fmla="*/ 0 h 104"/>
                <a:gd name="T2" fmla="*/ 0 w 82"/>
                <a:gd name="T3" fmla="*/ 40 h 104"/>
                <a:gd name="T4" fmla="*/ 0 w 82"/>
                <a:gd name="T5" fmla="*/ 80 h 104"/>
                <a:gd name="T6" fmla="*/ 24 w 82"/>
                <a:gd name="T7" fmla="*/ 100 h 104"/>
                <a:gd name="T8" fmla="*/ 48 w 82"/>
                <a:gd name="T9" fmla="*/ 104 h 104"/>
                <a:gd name="T10" fmla="*/ 66 w 82"/>
                <a:gd name="T11" fmla="*/ 92 h 104"/>
                <a:gd name="T12" fmla="*/ 68 w 82"/>
                <a:gd name="T13" fmla="*/ 66 h 104"/>
                <a:gd name="T14" fmla="*/ 82 w 82"/>
                <a:gd name="T15" fmla="*/ 46 h 104"/>
                <a:gd name="T16" fmla="*/ 80 w 82"/>
                <a:gd name="T17" fmla="*/ 24 h 104"/>
                <a:gd name="T18" fmla="*/ 66 w 82"/>
                <a:gd name="T19" fmla="*/ 8 h 104"/>
                <a:gd name="T20" fmla="*/ 44 w 82"/>
                <a:gd name="T21" fmla="*/ 6 h 104"/>
                <a:gd name="T22" fmla="*/ 32 w 82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104"/>
                <a:gd name="T38" fmla="*/ 82 w 82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104">
                  <a:moveTo>
                    <a:pt x="32" y="0"/>
                  </a:moveTo>
                  <a:lnTo>
                    <a:pt x="0" y="40"/>
                  </a:lnTo>
                  <a:lnTo>
                    <a:pt x="0" y="80"/>
                  </a:lnTo>
                  <a:lnTo>
                    <a:pt x="24" y="100"/>
                  </a:lnTo>
                  <a:lnTo>
                    <a:pt x="48" y="104"/>
                  </a:lnTo>
                  <a:lnTo>
                    <a:pt x="66" y="92"/>
                  </a:lnTo>
                  <a:lnTo>
                    <a:pt x="68" y="66"/>
                  </a:lnTo>
                  <a:lnTo>
                    <a:pt x="82" y="46"/>
                  </a:lnTo>
                  <a:lnTo>
                    <a:pt x="80" y="24"/>
                  </a:lnTo>
                  <a:lnTo>
                    <a:pt x="66" y="8"/>
                  </a:lnTo>
                  <a:lnTo>
                    <a:pt x="44" y="6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51"/>
            <p:cNvSpPr/>
            <p:nvPr/>
          </p:nvSpPr>
          <p:spPr bwMode="gray">
            <a:xfrm>
              <a:off x="2752" y="1796"/>
              <a:ext cx="82" cy="104"/>
            </a:xfrm>
            <a:custGeom>
              <a:avLst/>
              <a:gdLst>
                <a:gd name="T0" fmla="*/ 32 w 82"/>
                <a:gd name="T1" fmla="*/ 0 h 104"/>
                <a:gd name="T2" fmla="*/ 0 w 82"/>
                <a:gd name="T3" fmla="*/ 40 h 104"/>
                <a:gd name="T4" fmla="*/ 0 w 82"/>
                <a:gd name="T5" fmla="*/ 80 h 104"/>
                <a:gd name="T6" fmla="*/ 24 w 82"/>
                <a:gd name="T7" fmla="*/ 100 h 104"/>
                <a:gd name="T8" fmla="*/ 48 w 82"/>
                <a:gd name="T9" fmla="*/ 104 h 104"/>
                <a:gd name="T10" fmla="*/ 66 w 82"/>
                <a:gd name="T11" fmla="*/ 92 h 104"/>
                <a:gd name="T12" fmla="*/ 68 w 82"/>
                <a:gd name="T13" fmla="*/ 66 h 104"/>
                <a:gd name="T14" fmla="*/ 82 w 82"/>
                <a:gd name="T15" fmla="*/ 46 h 104"/>
                <a:gd name="T16" fmla="*/ 80 w 82"/>
                <a:gd name="T17" fmla="*/ 24 h 104"/>
                <a:gd name="T18" fmla="*/ 66 w 82"/>
                <a:gd name="T19" fmla="*/ 8 h 104"/>
                <a:gd name="T20" fmla="*/ 44 w 82"/>
                <a:gd name="T21" fmla="*/ 6 h 104"/>
                <a:gd name="T22" fmla="*/ 32 w 82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104"/>
                <a:gd name="T38" fmla="*/ 82 w 82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104">
                  <a:moveTo>
                    <a:pt x="32" y="0"/>
                  </a:moveTo>
                  <a:lnTo>
                    <a:pt x="0" y="40"/>
                  </a:lnTo>
                  <a:lnTo>
                    <a:pt x="0" y="80"/>
                  </a:lnTo>
                  <a:lnTo>
                    <a:pt x="24" y="100"/>
                  </a:lnTo>
                  <a:lnTo>
                    <a:pt x="48" y="104"/>
                  </a:lnTo>
                  <a:lnTo>
                    <a:pt x="66" y="92"/>
                  </a:lnTo>
                  <a:lnTo>
                    <a:pt x="68" y="66"/>
                  </a:lnTo>
                  <a:lnTo>
                    <a:pt x="82" y="46"/>
                  </a:lnTo>
                  <a:lnTo>
                    <a:pt x="80" y="24"/>
                  </a:lnTo>
                  <a:lnTo>
                    <a:pt x="66" y="8"/>
                  </a:lnTo>
                  <a:lnTo>
                    <a:pt x="44" y="6"/>
                  </a:lnTo>
                  <a:lnTo>
                    <a:pt x="32" y="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52"/>
            <p:cNvSpPr/>
            <p:nvPr/>
          </p:nvSpPr>
          <p:spPr bwMode="gray">
            <a:xfrm>
              <a:off x="2756" y="1512"/>
              <a:ext cx="390" cy="456"/>
            </a:xfrm>
            <a:custGeom>
              <a:avLst/>
              <a:gdLst>
                <a:gd name="T0" fmla="*/ 138 w 390"/>
                <a:gd name="T1" fmla="*/ 32 h 456"/>
                <a:gd name="T2" fmla="*/ 108 w 390"/>
                <a:gd name="T3" fmla="*/ 52 h 456"/>
                <a:gd name="T4" fmla="*/ 80 w 390"/>
                <a:gd name="T5" fmla="*/ 76 h 456"/>
                <a:gd name="T6" fmla="*/ 46 w 390"/>
                <a:gd name="T7" fmla="*/ 92 h 456"/>
                <a:gd name="T8" fmla="*/ 10 w 390"/>
                <a:gd name="T9" fmla="*/ 126 h 456"/>
                <a:gd name="T10" fmla="*/ 12 w 390"/>
                <a:gd name="T11" fmla="*/ 142 h 456"/>
                <a:gd name="T12" fmla="*/ 38 w 390"/>
                <a:gd name="T13" fmla="*/ 168 h 456"/>
                <a:gd name="T14" fmla="*/ 44 w 390"/>
                <a:gd name="T15" fmla="*/ 186 h 456"/>
                <a:gd name="T16" fmla="*/ 16 w 390"/>
                <a:gd name="T17" fmla="*/ 186 h 456"/>
                <a:gd name="T18" fmla="*/ 0 w 390"/>
                <a:gd name="T19" fmla="*/ 204 h 456"/>
                <a:gd name="T20" fmla="*/ 0 w 390"/>
                <a:gd name="T21" fmla="*/ 224 h 456"/>
                <a:gd name="T22" fmla="*/ 28 w 390"/>
                <a:gd name="T23" fmla="*/ 258 h 456"/>
                <a:gd name="T24" fmla="*/ 28 w 390"/>
                <a:gd name="T25" fmla="*/ 286 h 456"/>
                <a:gd name="T26" fmla="*/ 40 w 390"/>
                <a:gd name="T27" fmla="*/ 290 h 456"/>
                <a:gd name="T28" fmla="*/ 62 w 390"/>
                <a:gd name="T29" fmla="*/ 294 h 456"/>
                <a:gd name="T30" fmla="*/ 78 w 390"/>
                <a:gd name="T31" fmla="*/ 308 h 456"/>
                <a:gd name="T32" fmla="*/ 78 w 390"/>
                <a:gd name="T33" fmla="*/ 330 h 456"/>
                <a:gd name="T34" fmla="*/ 64 w 390"/>
                <a:gd name="T35" fmla="*/ 350 h 456"/>
                <a:gd name="T36" fmla="*/ 62 w 390"/>
                <a:gd name="T37" fmla="*/ 376 h 456"/>
                <a:gd name="T38" fmla="*/ 86 w 390"/>
                <a:gd name="T39" fmla="*/ 376 h 456"/>
                <a:gd name="T40" fmla="*/ 92 w 390"/>
                <a:gd name="T41" fmla="*/ 412 h 456"/>
                <a:gd name="T42" fmla="*/ 102 w 390"/>
                <a:gd name="T43" fmla="*/ 434 h 456"/>
                <a:gd name="T44" fmla="*/ 108 w 390"/>
                <a:gd name="T45" fmla="*/ 440 h 456"/>
                <a:gd name="T46" fmla="*/ 130 w 390"/>
                <a:gd name="T47" fmla="*/ 450 h 456"/>
                <a:gd name="T48" fmla="*/ 162 w 390"/>
                <a:gd name="T49" fmla="*/ 456 h 456"/>
                <a:gd name="T50" fmla="*/ 192 w 390"/>
                <a:gd name="T51" fmla="*/ 448 h 456"/>
                <a:gd name="T52" fmla="*/ 206 w 390"/>
                <a:gd name="T53" fmla="*/ 416 h 456"/>
                <a:gd name="T54" fmla="*/ 218 w 390"/>
                <a:gd name="T55" fmla="*/ 396 h 456"/>
                <a:gd name="T56" fmla="*/ 230 w 390"/>
                <a:gd name="T57" fmla="*/ 392 h 456"/>
                <a:gd name="T58" fmla="*/ 234 w 390"/>
                <a:gd name="T59" fmla="*/ 374 h 456"/>
                <a:gd name="T60" fmla="*/ 212 w 390"/>
                <a:gd name="T61" fmla="*/ 364 h 456"/>
                <a:gd name="T62" fmla="*/ 182 w 390"/>
                <a:gd name="T63" fmla="*/ 360 h 456"/>
                <a:gd name="T64" fmla="*/ 170 w 390"/>
                <a:gd name="T65" fmla="*/ 340 h 456"/>
                <a:gd name="T66" fmla="*/ 180 w 390"/>
                <a:gd name="T67" fmla="*/ 318 h 456"/>
                <a:gd name="T68" fmla="*/ 188 w 390"/>
                <a:gd name="T69" fmla="*/ 288 h 456"/>
                <a:gd name="T70" fmla="*/ 182 w 390"/>
                <a:gd name="T71" fmla="*/ 256 h 456"/>
                <a:gd name="T72" fmla="*/ 170 w 390"/>
                <a:gd name="T73" fmla="*/ 244 h 456"/>
                <a:gd name="T74" fmla="*/ 184 w 390"/>
                <a:gd name="T75" fmla="*/ 218 h 456"/>
                <a:gd name="T76" fmla="*/ 232 w 390"/>
                <a:gd name="T77" fmla="*/ 176 h 456"/>
                <a:gd name="T78" fmla="*/ 272 w 390"/>
                <a:gd name="T79" fmla="*/ 156 h 456"/>
                <a:gd name="T80" fmla="*/ 284 w 390"/>
                <a:gd name="T81" fmla="*/ 140 h 456"/>
                <a:gd name="T82" fmla="*/ 298 w 390"/>
                <a:gd name="T83" fmla="*/ 148 h 456"/>
                <a:gd name="T84" fmla="*/ 302 w 390"/>
                <a:gd name="T85" fmla="*/ 162 h 456"/>
                <a:gd name="T86" fmla="*/ 326 w 390"/>
                <a:gd name="T87" fmla="*/ 168 h 456"/>
                <a:gd name="T88" fmla="*/ 348 w 390"/>
                <a:gd name="T89" fmla="*/ 152 h 456"/>
                <a:gd name="T90" fmla="*/ 348 w 390"/>
                <a:gd name="T91" fmla="*/ 120 h 456"/>
                <a:gd name="T92" fmla="*/ 364 w 390"/>
                <a:gd name="T93" fmla="*/ 98 h 456"/>
                <a:gd name="T94" fmla="*/ 390 w 390"/>
                <a:gd name="T95" fmla="*/ 70 h 456"/>
                <a:gd name="T96" fmla="*/ 370 w 390"/>
                <a:gd name="T97" fmla="*/ 62 h 456"/>
                <a:gd name="T98" fmla="*/ 334 w 390"/>
                <a:gd name="T99" fmla="*/ 42 h 456"/>
                <a:gd name="T100" fmla="*/ 302 w 390"/>
                <a:gd name="T101" fmla="*/ 40 h 456"/>
                <a:gd name="T102" fmla="*/ 302 w 390"/>
                <a:gd name="T103" fmla="*/ 24 h 456"/>
                <a:gd name="T104" fmla="*/ 284 w 390"/>
                <a:gd name="T105" fmla="*/ 8 h 456"/>
                <a:gd name="T106" fmla="*/ 258 w 390"/>
                <a:gd name="T107" fmla="*/ 6 h 456"/>
                <a:gd name="T108" fmla="*/ 254 w 390"/>
                <a:gd name="T109" fmla="*/ 14 h 456"/>
                <a:gd name="T110" fmla="*/ 224 w 390"/>
                <a:gd name="T111" fmla="*/ 22 h 456"/>
                <a:gd name="T112" fmla="*/ 222 w 390"/>
                <a:gd name="T113" fmla="*/ 12 h 456"/>
                <a:gd name="T114" fmla="*/ 214 w 390"/>
                <a:gd name="T115" fmla="*/ 0 h 456"/>
                <a:gd name="T116" fmla="*/ 198 w 390"/>
                <a:gd name="T117" fmla="*/ 12 h 456"/>
                <a:gd name="T118" fmla="*/ 184 w 390"/>
                <a:gd name="T119" fmla="*/ 38 h 456"/>
                <a:gd name="T120" fmla="*/ 160 w 390"/>
                <a:gd name="T121" fmla="*/ 42 h 456"/>
                <a:gd name="T122" fmla="*/ 138 w 390"/>
                <a:gd name="T123" fmla="*/ 32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0"/>
                <a:gd name="T187" fmla="*/ 0 h 456"/>
                <a:gd name="T188" fmla="*/ 390 w 390"/>
                <a:gd name="T189" fmla="*/ 456 h 4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0" h="456">
                  <a:moveTo>
                    <a:pt x="138" y="32"/>
                  </a:moveTo>
                  <a:lnTo>
                    <a:pt x="108" y="52"/>
                  </a:lnTo>
                  <a:lnTo>
                    <a:pt x="80" y="76"/>
                  </a:lnTo>
                  <a:lnTo>
                    <a:pt x="46" y="92"/>
                  </a:lnTo>
                  <a:lnTo>
                    <a:pt x="10" y="126"/>
                  </a:lnTo>
                  <a:lnTo>
                    <a:pt x="12" y="142"/>
                  </a:lnTo>
                  <a:lnTo>
                    <a:pt x="38" y="168"/>
                  </a:lnTo>
                  <a:lnTo>
                    <a:pt x="44" y="186"/>
                  </a:lnTo>
                  <a:lnTo>
                    <a:pt x="16" y="186"/>
                  </a:lnTo>
                  <a:lnTo>
                    <a:pt x="0" y="204"/>
                  </a:lnTo>
                  <a:lnTo>
                    <a:pt x="0" y="224"/>
                  </a:lnTo>
                  <a:lnTo>
                    <a:pt x="28" y="258"/>
                  </a:lnTo>
                  <a:lnTo>
                    <a:pt x="28" y="286"/>
                  </a:lnTo>
                  <a:lnTo>
                    <a:pt x="40" y="290"/>
                  </a:lnTo>
                  <a:lnTo>
                    <a:pt x="62" y="294"/>
                  </a:lnTo>
                  <a:lnTo>
                    <a:pt x="78" y="308"/>
                  </a:lnTo>
                  <a:lnTo>
                    <a:pt x="78" y="330"/>
                  </a:lnTo>
                  <a:lnTo>
                    <a:pt x="64" y="350"/>
                  </a:lnTo>
                  <a:lnTo>
                    <a:pt x="62" y="376"/>
                  </a:lnTo>
                  <a:lnTo>
                    <a:pt x="86" y="376"/>
                  </a:lnTo>
                  <a:lnTo>
                    <a:pt x="92" y="412"/>
                  </a:lnTo>
                  <a:lnTo>
                    <a:pt x="102" y="434"/>
                  </a:lnTo>
                  <a:lnTo>
                    <a:pt x="108" y="440"/>
                  </a:lnTo>
                  <a:lnTo>
                    <a:pt x="130" y="450"/>
                  </a:lnTo>
                  <a:lnTo>
                    <a:pt x="162" y="456"/>
                  </a:lnTo>
                  <a:lnTo>
                    <a:pt x="192" y="448"/>
                  </a:lnTo>
                  <a:lnTo>
                    <a:pt x="206" y="416"/>
                  </a:lnTo>
                  <a:lnTo>
                    <a:pt x="218" y="396"/>
                  </a:lnTo>
                  <a:lnTo>
                    <a:pt x="230" y="392"/>
                  </a:lnTo>
                  <a:lnTo>
                    <a:pt x="234" y="374"/>
                  </a:lnTo>
                  <a:lnTo>
                    <a:pt x="212" y="364"/>
                  </a:lnTo>
                  <a:lnTo>
                    <a:pt x="182" y="360"/>
                  </a:lnTo>
                  <a:lnTo>
                    <a:pt x="170" y="340"/>
                  </a:lnTo>
                  <a:lnTo>
                    <a:pt x="180" y="318"/>
                  </a:lnTo>
                  <a:lnTo>
                    <a:pt x="188" y="288"/>
                  </a:lnTo>
                  <a:lnTo>
                    <a:pt x="182" y="256"/>
                  </a:lnTo>
                  <a:lnTo>
                    <a:pt x="170" y="244"/>
                  </a:lnTo>
                  <a:lnTo>
                    <a:pt x="184" y="218"/>
                  </a:lnTo>
                  <a:lnTo>
                    <a:pt x="232" y="176"/>
                  </a:lnTo>
                  <a:lnTo>
                    <a:pt x="272" y="156"/>
                  </a:lnTo>
                  <a:lnTo>
                    <a:pt x="284" y="140"/>
                  </a:lnTo>
                  <a:lnTo>
                    <a:pt x="298" y="148"/>
                  </a:lnTo>
                  <a:lnTo>
                    <a:pt x="302" y="162"/>
                  </a:lnTo>
                  <a:lnTo>
                    <a:pt x="326" y="168"/>
                  </a:lnTo>
                  <a:lnTo>
                    <a:pt x="348" y="152"/>
                  </a:lnTo>
                  <a:lnTo>
                    <a:pt x="348" y="120"/>
                  </a:lnTo>
                  <a:lnTo>
                    <a:pt x="364" y="98"/>
                  </a:lnTo>
                  <a:lnTo>
                    <a:pt x="390" y="70"/>
                  </a:lnTo>
                  <a:lnTo>
                    <a:pt x="370" y="62"/>
                  </a:lnTo>
                  <a:lnTo>
                    <a:pt x="334" y="42"/>
                  </a:lnTo>
                  <a:lnTo>
                    <a:pt x="302" y="40"/>
                  </a:lnTo>
                  <a:lnTo>
                    <a:pt x="302" y="24"/>
                  </a:lnTo>
                  <a:lnTo>
                    <a:pt x="284" y="8"/>
                  </a:lnTo>
                  <a:lnTo>
                    <a:pt x="258" y="6"/>
                  </a:lnTo>
                  <a:lnTo>
                    <a:pt x="254" y="14"/>
                  </a:lnTo>
                  <a:lnTo>
                    <a:pt x="224" y="22"/>
                  </a:lnTo>
                  <a:lnTo>
                    <a:pt x="222" y="12"/>
                  </a:lnTo>
                  <a:lnTo>
                    <a:pt x="214" y="0"/>
                  </a:lnTo>
                  <a:lnTo>
                    <a:pt x="198" y="12"/>
                  </a:lnTo>
                  <a:lnTo>
                    <a:pt x="184" y="38"/>
                  </a:lnTo>
                  <a:lnTo>
                    <a:pt x="160" y="42"/>
                  </a:lnTo>
                  <a:lnTo>
                    <a:pt x="138" y="32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53"/>
            <p:cNvSpPr/>
            <p:nvPr/>
          </p:nvSpPr>
          <p:spPr bwMode="gray">
            <a:xfrm>
              <a:off x="2756" y="1512"/>
              <a:ext cx="390" cy="456"/>
            </a:xfrm>
            <a:custGeom>
              <a:avLst/>
              <a:gdLst>
                <a:gd name="T0" fmla="*/ 138 w 390"/>
                <a:gd name="T1" fmla="*/ 32 h 456"/>
                <a:gd name="T2" fmla="*/ 108 w 390"/>
                <a:gd name="T3" fmla="*/ 52 h 456"/>
                <a:gd name="T4" fmla="*/ 80 w 390"/>
                <a:gd name="T5" fmla="*/ 76 h 456"/>
                <a:gd name="T6" fmla="*/ 46 w 390"/>
                <a:gd name="T7" fmla="*/ 92 h 456"/>
                <a:gd name="T8" fmla="*/ 10 w 390"/>
                <a:gd name="T9" fmla="*/ 126 h 456"/>
                <a:gd name="T10" fmla="*/ 12 w 390"/>
                <a:gd name="T11" fmla="*/ 142 h 456"/>
                <a:gd name="T12" fmla="*/ 38 w 390"/>
                <a:gd name="T13" fmla="*/ 168 h 456"/>
                <a:gd name="T14" fmla="*/ 44 w 390"/>
                <a:gd name="T15" fmla="*/ 186 h 456"/>
                <a:gd name="T16" fmla="*/ 16 w 390"/>
                <a:gd name="T17" fmla="*/ 186 h 456"/>
                <a:gd name="T18" fmla="*/ 0 w 390"/>
                <a:gd name="T19" fmla="*/ 204 h 456"/>
                <a:gd name="T20" fmla="*/ 0 w 390"/>
                <a:gd name="T21" fmla="*/ 224 h 456"/>
                <a:gd name="T22" fmla="*/ 28 w 390"/>
                <a:gd name="T23" fmla="*/ 258 h 456"/>
                <a:gd name="T24" fmla="*/ 28 w 390"/>
                <a:gd name="T25" fmla="*/ 286 h 456"/>
                <a:gd name="T26" fmla="*/ 40 w 390"/>
                <a:gd name="T27" fmla="*/ 290 h 456"/>
                <a:gd name="T28" fmla="*/ 62 w 390"/>
                <a:gd name="T29" fmla="*/ 294 h 456"/>
                <a:gd name="T30" fmla="*/ 78 w 390"/>
                <a:gd name="T31" fmla="*/ 308 h 456"/>
                <a:gd name="T32" fmla="*/ 78 w 390"/>
                <a:gd name="T33" fmla="*/ 330 h 456"/>
                <a:gd name="T34" fmla="*/ 64 w 390"/>
                <a:gd name="T35" fmla="*/ 350 h 456"/>
                <a:gd name="T36" fmla="*/ 62 w 390"/>
                <a:gd name="T37" fmla="*/ 376 h 456"/>
                <a:gd name="T38" fmla="*/ 86 w 390"/>
                <a:gd name="T39" fmla="*/ 376 h 456"/>
                <a:gd name="T40" fmla="*/ 92 w 390"/>
                <a:gd name="T41" fmla="*/ 412 h 456"/>
                <a:gd name="T42" fmla="*/ 102 w 390"/>
                <a:gd name="T43" fmla="*/ 434 h 456"/>
                <a:gd name="T44" fmla="*/ 108 w 390"/>
                <a:gd name="T45" fmla="*/ 440 h 456"/>
                <a:gd name="T46" fmla="*/ 130 w 390"/>
                <a:gd name="T47" fmla="*/ 450 h 456"/>
                <a:gd name="T48" fmla="*/ 162 w 390"/>
                <a:gd name="T49" fmla="*/ 456 h 456"/>
                <a:gd name="T50" fmla="*/ 192 w 390"/>
                <a:gd name="T51" fmla="*/ 448 h 456"/>
                <a:gd name="T52" fmla="*/ 206 w 390"/>
                <a:gd name="T53" fmla="*/ 416 h 456"/>
                <a:gd name="T54" fmla="*/ 218 w 390"/>
                <a:gd name="T55" fmla="*/ 396 h 456"/>
                <a:gd name="T56" fmla="*/ 230 w 390"/>
                <a:gd name="T57" fmla="*/ 392 h 456"/>
                <a:gd name="T58" fmla="*/ 234 w 390"/>
                <a:gd name="T59" fmla="*/ 374 h 456"/>
                <a:gd name="T60" fmla="*/ 212 w 390"/>
                <a:gd name="T61" fmla="*/ 364 h 456"/>
                <a:gd name="T62" fmla="*/ 182 w 390"/>
                <a:gd name="T63" fmla="*/ 360 h 456"/>
                <a:gd name="T64" fmla="*/ 170 w 390"/>
                <a:gd name="T65" fmla="*/ 340 h 456"/>
                <a:gd name="T66" fmla="*/ 180 w 390"/>
                <a:gd name="T67" fmla="*/ 318 h 456"/>
                <a:gd name="T68" fmla="*/ 188 w 390"/>
                <a:gd name="T69" fmla="*/ 288 h 456"/>
                <a:gd name="T70" fmla="*/ 182 w 390"/>
                <a:gd name="T71" fmla="*/ 256 h 456"/>
                <a:gd name="T72" fmla="*/ 170 w 390"/>
                <a:gd name="T73" fmla="*/ 244 h 456"/>
                <a:gd name="T74" fmla="*/ 184 w 390"/>
                <a:gd name="T75" fmla="*/ 218 h 456"/>
                <a:gd name="T76" fmla="*/ 232 w 390"/>
                <a:gd name="T77" fmla="*/ 176 h 456"/>
                <a:gd name="T78" fmla="*/ 272 w 390"/>
                <a:gd name="T79" fmla="*/ 156 h 456"/>
                <a:gd name="T80" fmla="*/ 284 w 390"/>
                <a:gd name="T81" fmla="*/ 140 h 456"/>
                <a:gd name="T82" fmla="*/ 298 w 390"/>
                <a:gd name="T83" fmla="*/ 148 h 456"/>
                <a:gd name="T84" fmla="*/ 302 w 390"/>
                <a:gd name="T85" fmla="*/ 162 h 456"/>
                <a:gd name="T86" fmla="*/ 326 w 390"/>
                <a:gd name="T87" fmla="*/ 168 h 456"/>
                <a:gd name="T88" fmla="*/ 348 w 390"/>
                <a:gd name="T89" fmla="*/ 152 h 456"/>
                <a:gd name="T90" fmla="*/ 348 w 390"/>
                <a:gd name="T91" fmla="*/ 120 h 456"/>
                <a:gd name="T92" fmla="*/ 364 w 390"/>
                <a:gd name="T93" fmla="*/ 98 h 456"/>
                <a:gd name="T94" fmla="*/ 390 w 390"/>
                <a:gd name="T95" fmla="*/ 70 h 456"/>
                <a:gd name="T96" fmla="*/ 370 w 390"/>
                <a:gd name="T97" fmla="*/ 62 h 456"/>
                <a:gd name="T98" fmla="*/ 334 w 390"/>
                <a:gd name="T99" fmla="*/ 42 h 456"/>
                <a:gd name="T100" fmla="*/ 302 w 390"/>
                <a:gd name="T101" fmla="*/ 40 h 456"/>
                <a:gd name="T102" fmla="*/ 302 w 390"/>
                <a:gd name="T103" fmla="*/ 24 h 456"/>
                <a:gd name="T104" fmla="*/ 284 w 390"/>
                <a:gd name="T105" fmla="*/ 8 h 456"/>
                <a:gd name="T106" fmla="*/ 258 w 390"/>
                <a:gd name="T107" fmla="*/ 6 h 456"/>
                <a:gd name="T108" fmla="*/ 254 w 390"/>
                <a:gd name="T109" fmla="*/ 14 h 456"/>
                <a:gd name="T110" fmla="*/ 224 w 390"/>
                <a:gd name="T111" fmla="*/ 22 h 456"/>
                <a:gd name="T112" fmla="*/ 222 w 390"/>
                <a:gd name="T113" fmla="*/ 12 h 456"/>
                <a:gd name="T114" fmla="*/ 214 w 390"/>
                <a:gd name="T115" fmla="*/ 0 h 456"/>
                <a:gd name="T116" fmla="*/ 198 w 390"/>
                <a:gd name="T117" fmla="*/ 12 h 456"/>
                <a:gd name="T118" fmla="*/ 184 w 390"/>
                <a:gd name="T119" fmla="*/ 38 h 456"/>
                <a:gd name="T120" fmla="*/ 160 w 390"/>
                <a:gd name="T121" fmla="*/ 42 h 456"/>
                <a:gd name="T122" fmla="*/ 138 w 390"/>
                <a:gd name="T123" fmla="*/ 32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0"/>
                <a:gd name="T187" fmla="*/ 0 h 456"/>
                <a:gd name="T188" fmla="*/ 390 w 390"/>
                <a:gd name="T189" fmla="*/ 456 h 4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0" h="456">
                  <a:moveTo>
                    <a:pt x="138" y="32"/>
                  </a:moveTo>
                  <a:lnTo>
                    <a:pt x="108" y="52"/>
                  </a:lnTo>
                  <a:lnTo>
                    <a:pt x="80" y="76"/>
                  </a:lnTo>
                  <a:lnTo>
                    <a:pt x="46" y="92"/>
                  </a:lnTo>
                  <a:lnTo>
                    <a:pt x="10" y="126"/>
                  </a:lnTo>
                  <a:lnTo>
                    <a:pt x="12" y="142"/>
                  </a:lnTo>
                  <a:lnTo>
                    <a:pt x="38" y="168"/>
                  </a:lnTo>
                  <a:lnTo>
                    <a:pt x="44" y="186"/>
                  </a:lnTo>
                  <a:lnTo>
                    <a:pt x="16" y="186"/>
                  </a:lnTo>
                  <a:lnTo>
                    <a:pt x="0" y="204"/>
                  </a:lnTo>
                  <a:lnTo>
                    <a:pt x="0" y="224"/>
                  </a:lnTo>
                  <a:lnTo>
                    <a:pt x="28" y="258"/>
                  </a:lnTo>
                  <a:lnTo>
                    <a:pt x="28" y="286"/>
                  </a:lnTo>
                  <a:lnTo>
                    <a:pt x="40" y="290"/>
                  </a:lnTo>
                  <a:lnTo>
                    <a:pt x="62" y="294"/>
                  </a:lnTo>
                  <a:lnTo>
                    <a:pt x="78" y="308"/>
                  </a:lnTo>
                  <a:lnTo>
                    <a:pt x="78" y="330"/>
                  </a:lnTo>
                  <a:lnTo>
                    <a:pt x="64" y="350"/>
                  </a:lnTo>
                  <a:lnTo>
                    <a:pt x="62" y="376"/>
                  </a:lnTo>
                  <a:lnTo>
                    <a:pt x="86" y="376"/>
                  </a:lnTo>
                  <a:lnTo>
                    <a:pt x="92" y="412"/>
                  </a:lnTo>
                  <a:lnTo>
                    <a:pt x="102" y="434"/>
                  </a:lnTo>
                  <a:lnTo>
                    <a:pt x="108" y="440"/>
                  </a:lnTo>
                  <a:lnTo>
                    <a:pt x="130" y="450"/>
                  </a:lnTo>
                  <a:lnTo>
                    <a:pt x="162" y="456"/>
                  </a:lnTo>
                  <a:lnTo>
                    <a:pt x="192" y="448"/>
                  </a:lnTo>
                  <a:lnTo>
                    <a:pt x="206" y="416"/>
                  </a:lnTo>
                  <a:lnTo>
                    <a:pt x="218" y="396"/>
                  </a:lnTo>
                  <a:lnTo>
                    <a:pt x="230" y="392"/>
                  </a:lnTo>
                  <a:lnTo>
                    <a:pt x="234" y="374"/>
                  </a:lnTo>
                  <a:lnTo>
                    <a:pt x="212" y="364"/>
                  </a:lnTo>
                  <a:lnTo>
                    <a:pt x="182" y="360"/>
                  </a:lnTo>
                  <a:lnTo>
                    <a:pt x="170" y="340"/>
                  </a:lnTo>
                  <a:lnTo>
                    <a:pt x="180" y="318"/>
                  </a:lnTo>
                  <a:lnTo>
                    <a:pt x="188" y="288"/>
                  </a:lnTo>
                  <a:lnTo>
                    <a:pt x="182" y="256"/>
                  </a:lnTo>
                  <a:lnTo>
                    <a:pt x="170" y="244"/>
                  </a:lnTo>
                  <a:lnTo>
                    <a:pt x="184" y="218"/>
                  </a:lnTo>
                  <a:lnTo>
                    <a:pt x="232" y="176"/>
                  </a:lnTo>
                  <a:lnTo>
                    <a:pt x="272" y="156"/>
                  </a:lnTo>
                  <a:lnTo>
                    <a:pt x="284" y="140"/>
                  </a:lnTo>
                  <a:lnTo>
                    <a:pt x="298" y="148"/>
                  </a:lnTo>
                  <a:lnTo>
                    <a:pt x="302" y="162"/>
                  </a:lnTo>
                  <a:lnTo>
                    <a:pt x="326" y="168"/>
                  </a:lnTo>
                  <a:lnTo>
                    <a:pt x="348" y="152"/>
                  </a:lnTo>
                  <a:lnTo>
                    <a:pt x="348" y="120"/>
                  </a:lnTo>
                  <a:lnTo>
                    <a:pt x="364" y="98"/>
                  </a:lnTo>
                  <a:lnTo>
                    <a:pt x="390" y="70"/>
                  </a:lnTo>
                  <a:lnTo>
                    <a:pt x="370" y="62"/>
                  </a:lnTo>
                  <a:lnTo>
                    <a:pt x="334" y="42"/>
                  </a:lnTo>
                  <a:lnTo>
                    <a:pt x="302" y="40"/>
                  </a:lnTo>
                  <a:lnTo>
                    <a:pt x="302" y="24"/>
                  </a:lnTo>
                  <a:lnTo>
                    <a:pt x="284" y="8"/>
                  </a:lnTo>
                  <a:lnTo>
                    <a:pt x="258" y="6"/>
                  </a:lnTo>
                  <a:lnTo>
                    <a:pt x="254" y="14"/>
                  </a:lnTo>
                  <a:lnTo>
                    <a:pt x="224" y="22"/>
                  </a:lnTo>
                  <a:lnTo>
                    <a:pt x="222" y="12"/>
                  </a:lnTo>
                  <a:lnTo>
                    <a:pt x="214" y="0"/>
                  </a:lnTo>
                  <a:lnTo>
                    <a:pt x="198" y="12"/>
                  </a:lnTo>
                  <a:lnTo>
                    <a:pt x="184" y="38"/>
                  </a:lnTo>
                  <a:lnTo>
                    <a:pt x="160" y="42"/>
                  </a:lnTo>
                  <a:lnTo>
                    <a:pt x="138" y="32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54"/>
            <p:cNvSpPr/>
            <p:nvPr/>
          </p:nvSpPr>
          <p:spPr bwMode="gray">
            <a:xfrm>
              <a:off x="2926" y="1542"/>
              <a:ext cx="522" cy="594"/>
            </a:xfrm>
            <a:custGeom>
              <a:avLst/>
              <a:gdLst>
                <a:gd name="T0" fmla="*/ 432 w 522"/>
                <a:gd name="T1" fmla="*/ 2 h 594"/>
                <a:gd name="T2" fmla="*/ 388 w 522"/>
                <a:gd name="T3" fmla="*/ 42 h 594"/>
                <a:gd name="T4" fmla="*/ 344 w 522"/>
                <a:gd name="T5" fmla="*/ 32 h 594"/>
                <a:gd name="T6" fmla="*/ 302 w 522"/>
                <a:gd name="T7" fmla="*/ 36 h 594"/>
                <a:gd name="T8" fmla="*/ 230 w 522"/>
                <a:gd name="T9" fmla="*/ 40 h 594"/>
                <a:gd name="T10" fmla="*/ 178 w 522"/>
                <a:gd name="T11" fmla="*/ 90 h 594"/>
                <a:gd name="T12" fmla="*/ 156 w 522"/>
                <a:gd name="T13" fmla="*/ 138 h 594"/>
                <a:gd name="T14" fmla="*/ 128 w 522"/>
                <a:gd name="T15" fmla="*/ 118 h 594"/>
                <a:gd name="T16" fmla="*/ 102 w 522"/>
                <a:gd name="T17" fmla="*/ 126 h 594"/>
                <a:gd name="T18" fmla="*/ 14 w 522"/>
                <a:gd name="T19" fmla="*/ 188 h 594"/>
                <a:gd name="T20" fmla="*/ 12 w 522"/>
                <a:gd name="T21" fmla="*/ 226 h 594"/>
                <a:gd name="T22" fmla="*/ 10 w 522"/>
                <a:gd name="T23" fmla="*/ 288 h 594"/>
                <a:gd name="T24" fmla="*/ 12 w 522"/>
                <a:gd name="T25" fmla="*/ 330 h 594"/>
                <a:gd name="T26" fmla="*/ 64 w 522"/>
                <a:gd name="T27" fmla="*/ 344 h 594"/>
                <a:gd name="T28" fmla="*/ 48 w 522"/>
                <a:gd name="T29" fmla="*/ 366 h 594"/>
                <a:gd name="T30" fmla="*/ 22 w 522"/>
                <a:gd name="T31" fmla="*/ 418 h 594"/>
                <a:gd name="T32" fmla="*/ 18 w 522"/>
                <a:gd name="T33" fmla="*/ 442 h 594"/>
                <a:gd name="T34" fmla="*/ 8 w 522"/>
                <a:gd name="T35" fmla="*/ 474 h 594"/>
                <a:gd name="T36" fmla="*/ 46 w 522"/>
                <a:gd name="T37" fmla="*/ 492 h 594"/>
                <a:gd name="T38" fmla="*/ 92 w 522"/>
                <a:gd name="T39" fmla="*/ 506 h 594"/>
                <a:gd name="T40" fmla="*/ 108 w 522"/>
                <a:gd name="T41" fmla="*/ 558 h 594"/>
                <a:gd name="T42" fmla="*/ 162 w 522"/>
                <a:gd name="T43" fmla="*/ 566 h 594"/>
                <a:gd name="T44" fmla="*/ 166 w 522"/>
                <a:gd name="T45" fmla="*/ 534 h 594"/>
                <a:gd name="T46" fmla="*/ 158 w 522"/>
                <a:gd name="T47" fmla="*/ 474 h 594"/>
                <a:gd name="T48" fmla="*/ 204 w 522"/>
                <a:gd name="T49" fmla="*/ 444 h 594"/>
                <a:gd name="T50" fmla="*/ 260 w 522"/>
                <a:gd name="T51" fmla="*/ 424 h 594"/>
                <a:gd name="T52" fmla="*/ 274 w 522"/>
                <a:gd name="T53" fmla="*/ 458 h 594"/>
                <a:gd name="T54" fmla="*/ 254 w 522"/>
                <a:gd name="T55" fmla="*/ 506 h 594"/>
                <a:gd name="T56" fmla="*/ 226 w 522"/>
                <a:gd name="T57" fmla="*/ 542 h 594"/>
                <a:gd name="T58" fmla="*/ 210 w 522"/>
                <a:gd name="T59" fmla="*/ 560 h 594"/>
                <a:gd name="T60" fmla="*/ 270 w 522"/>
                <a:gd name="T61" fmla="*/ 588 h 594"/>
                <a:gd name="T62" fmla="*/ 306 w 522"/>
                <a:gd name="T63" fmla="*/ 582 h 594"/>
                <a:gd name="T64" fmla="*/ 358 w 522"/>
                <a:gd name="T65" fmla="*/ 558 h 594"/>
                <a:gd name="T66" fmla="*/ 408 w 522"/>
                <a:gd name="T67" fmla="*/ 528 h 594"/>
                <a:gd name="T68" fmla="*/ 448 w 522"/>
                <a:gd name="T69" fmla="*/ 558 h 594"/>
                <a:gd name="T70" fmla="*/ 490 w 522"/>
                <a:gd name="T71" fmla="*/ 564 h 594"/>
                <a:gd name="T72" fmla="*/ 504 w 522"/>
                <a:gd name="T73" fmla="*/ 488 h 594"/>
                <a:gd name="T74" fmla="*/ 516 w 522"/>
                <a:gd name="T75" fmla="*/ 446 h 594"/>
                <a:gd name="T76" fmla="*/ 520 w 522"/>
                <a:gd name="T77" fmla="*/ 398 h 594"/>
                <a:gd name="T78" fmla="*/ 484 w 522"/>
                <a:gd name="T79" fmla="*/ 416 h 594"/>
                <a:gd name="T80" fmla="*/ 474 w 522"/>
                <a:gd name="T81" fmla="*/ 392 h 594"/>
                <a:gd name="T82" fmla="*/ 464 w 522"/>
                <a:gd name="T83" fmla="*/ 356 h 594"/>
                <a:gd name="T84" fmla="*/ 478 w 522"/>
                <a:gd name="T85" fmla="*/ 266 h 594"/>
                <a:gd name="T86" fmla="*/ 492 w 522"/>
                <a:gd name="T87" fmla="*/ 168 h 594"/>
                <a:gd name="T88" fmla="*/ 474 w 522"/>
                <a:gd name="T89" fmla="*/ 106 h 594"/>
                <a:gd name="T90" fmla="*/ 474 w 522"/>
                <a:gd name="T91" fmla="*/ 34 h 594"/>
                <a:gd name="T92" fmla="*/ 448 w 522"/>
                <a:gd name="T93" fmla="*/ 0 h 5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594"/>
                <a:gd name="T143" fmla="*/ 522 w 522"/>
                <a:gd name="T144" fmla="*/ 594 h 5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594">
                  <a:moveTo>
                    <a:pt x="448" y="0"/>
                  </a:moveTo>
                  <a:lnTo>
                    <a:pt x="432" y="2"/>
                  </a:lnTo>
                  <a:lnTo>
                    <a:pt x="408" y="28"/>
                  </a:lnTo>
                  <a:lnTo>
                    <a:pt x="388" y="42"/>
                  </a:lnTo>
                  <a:lnTo>
                    <a:pt x="366" y="34"/>
                  </a:lnTo>
                  <a:lnTo>
                    <a:pt x="344" y="32"/>
                  </a:lnTo>
                  <a:lnTo>
                    <a:pt x="314" y="44"/>
                  </a:lnTo>
                  <a:lnTo>
                    <a:pt x="302" y="36"/>
                  </a:lnTo>
                  <a:lnTo>
                    <a:pt x="274" y="36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78" y="90"/>
                  </a:lnTo>
                  <a:lnTo>
                    <a:pt x="178" y="122"/>
                  </a:lnTo>
                  <a:lnTo>
                    <a:pt x="156" y="138"/>
                  </a:lnTo>
                  <a:lnTo>
                    <a:pt x="132" y="132"/>
                  </a:lnTo>
                  <a:lnTo>
                    <a:pt x="128" y="118"/>
                  </a:lnTo>
                  <a:lnTo>
                    <a:pt x="114" y="110"/>
                  </a:lnTo>
                  <a:lnTo>
                    <a:pt x="102" y="126"/>
                  </a:lnTo>
                  <a:lnTo>
                    <a:pt x="64" y="146"/>
                  </a:lnTo>
                  <a:lnTo>
                    <a:pt x="14" y="188"/>
                  </a:lnTo>
                  <a:lnTo>
                    <a:pt x="0" y="214"/>
                  </a:lnTo>
                  <a:lnTo>
                    <a:pt x="12" y="226"/>
                  </a:lnTo>
                  <a:lnTo>
                    <a:pt x="18" y="258"/>
                  </a:lnTo>
                  <a:lnTo>
                    <a:pt x="10" y="288"/>
                  </a:lnTo>
                  <a:lnTo>
                    <a:pt x="0" y="310"/>
                  </a:lnTo>
                  <a:lnTo>
                    <a:pt x="12" y="330"/>
                  </a:lnTo>
                  <a:lnTo>
                    <a:pt x="42" y="334"/>
                  </a:lnTo>
                  <a:lnTo>
                    <a:pt x="64" y="344"/>
                  </a:lnTo>
                  <a:lnTo>
                    <a:pt x="60" y="362"/>
                  </a:lnTo>
                  <a:lnTo>
                    <a:pt x="48" y="366"/>
                  </a:lnTo>
                  <a:lnTo>
                    <a:pt x="36" y="386"/>
                  </a:lnTo>
                  <a:lnTo>
                    <a:pt x="22" y="418"/>
                  </a:lnTo>
                  <a:lnTo>
                    <a:pt x="8" y="422"/>
                  </a:lnTo>
                  <a:lnTo>
                    <a:pt x="18" y="442"/>
                  </a:lnTo>
                  <a:lnTo>
                    <a:pt x="16" y="460"/>
                  </a:lnTo>
                  <a:lnTo>
                    <a:pt x="8" y="474"/>
                  </a:lnTo>
                  <a:lnTo>
                    <a:pt x="36" y="482"/>
                  </a:lnTo>
                  <a:lnTo>
                    <a:pt x="46" y="492"/>
                  </a:lnTo>
                  <a:lnTo>
                    <a:pt x="76" y="492"/>
                  </a:lnTo>
                  <a:lnTo>
                    <a:pt x="92" y="506"/>
                  </a:lnTo>
                  <a:lnTo>
                    <a:pt x="108" y="530"/>
                  </a:lnTo>
                  <a:lnTo>
                    <a:pt x="108" y="558"/>
                  </a:lnTo>
                  <a:lnTo>
                    <a:pt x="126" y="568"/>
                  </a:lnTo>
                  <a:lnTo>
                    <a:pt x="162" y="566"/>
                  </a:lnTo>
                  <a:lnTo>
                    <a:pt x="156" y="548"/>
                  </a:lnTo>
                  <a:lnTo>
                    <a:pt x="166" y="534"/>
                  </a:lnTo>
                  <a:lnTo>
                    <a:pt x="168" y="486"/>
                  </a:lnTo>
                  <a:lnTo>
                    <a:pt x="158" y="474"/>
                  </a:lnTo>
                  <a:lnTo>
                    <a:pt x="178" y="448"/>
                  </a:lnTo>
                  <a:lnTo>
                    <a:pt x="204" y="444"/>
                  </a:lnTo>
                  <a:lnTo>
                    <a:pt x="220" y="424"/>
                  </a:lnTo>
                  <a:lnTo>
                    <a:pt x="260" y="424"/>
                  </a:lnTo>
                  <a:lnTo>
                    <a:pt x="274" y="438"/>
                  </a:lnTo>
                  <a:lnTo>
                    <a:pt x="274" y="458"/>
                  </a:lnTo>
                  <a:lnTo>
                    <a:pt x="280" y="474"/>
                  </a:lnTo>
                  <a:lnTo>
                    <a:pt x="254" y="506"/>
                  </a:lnTo>
                  <a:lnTo>
                    <a:pt x="248" y="528"/>
                  </a:lnTo>
                  <a:lnTo>
                    <a:pt x="226" y="542"/>
                  </a:lnTo>
                  <a:lnTo>
                    <a:pt x="214" y="542"/>
                  </a:lnTo>
                  <a:lnTo>
                    <a:pt x="210" y="560"/>
                  </a:lnTo>
                  <a:lnTo>
                    <a:pt x="232" y="582"/>
                  </a:lnTo>
                  <a:lnTo>
                    <a:pt x="270" y="588"/>
                  </a:lnTo>
                  <a:lnTo>
                    <a:pt x="292" y="594"/>
                  </a:lnTo>
                  <a:lnTo>
                    <a:pt x="306" y="582"/>
                  </a:lnTo>
                  <a:lnTo>
                    <a:pt x="330" y="556"/>
                  </a:lnTo>
                  <a:lnTo>
                    <a:pt x="358" y="558"/>
                  </a:lnTo>
                  <a:lnTo>
                    <a:pt x="378" y="540"/>
                  </a:lnTo>
                  <a:lnTo>
                    <a:pt x="408" y="528"/>
                  </a:lnTo>
                  <a:lnTo>
                    <a:pt x="428" y="542"/>
                  </a:lnTo>
                  <a:lnTo>
                    <a:pt x="448" y="558"/>
                  </a:lnTo>
                  <a:lnTo>
                    <a:pt x="470" y="542"/>
                  </a:lnTo>
                  <a:lnTo>
                    <a:pt x="490" y="564"/>
                  </a:lnTo>
                  <a:lnTo>
                    <a:pt x="498" y="544"/>
                  </a:lnTo>
                  <a:lnTo>
                    <a:pt x="504" y="488"/>
                  </a:lnTo>
                  <a:lnTo>
                    <a:pt x="514" y="480"/>
                  </a:lnTo>
                  <a:lnTo>
                    <a:pt x="516" y="446"/>
                  </a:lnTo>
                  <a:lnTo>
                    <a:pt x="522" y="434"/>
                  </a:lnTo>
                  <a:lnTo>
                    <a:pt x="520" y="398"/>
                  </a:lnTo>
                  <a:lnTo>
                    <a:pt x="510" y="390"/>
                  </a:lnTo>
                  <a:lnTo>
                    <a:pt x="484" y="416"/>
                  </a:lnTo>
                  <a:lnTo>
                    <a:pt x="466" y="416"/>
                  </a:lnTo>
                  <a:lnTo>
                    <a:pt x="474" y="392"/>
                  </a:lnTo>
                  <a:lnTo>
                    <a:pt x="474" y="372"/>
                  </a:lnTo>
                  <a:lnTo>
                    <a:pt x="464" y="356"/>
                  </a:lnTo>
                  <a:lnTo>
                    <a:pt x="464" y="290"/>
                  </a:lnTo>
                  <a:lnTo>
                    <a:pt x="478" y="266"/>
                  </a:lnTo>
                  <a:lnTo>
                    <a:pt x="474" y="184"/>
                  </a:lnTo>
                  <a:lnTo>
                    <a:pt x="492" y="168"/>
                  </a:lnTo>
                  <a:lnTo>
                    <a:pt x="486" y="124"/>
                  </a:lnTo>
                  <a:lnTo>
                    <a:pt x="474" y="106"/>
                  </a:lnTo>
                  <a:lnTo>
                    <a:pt x="466" y="60"/>
                  </a:lnTo>
                  <a:lnTo>
                    <a:pt x="474" y="34"/>
                  </a:lnTo>
                  <a:lnTo>
                    <a:pt x="456" y="12"/>
                  </a:lnTo>
                  <a:lnTo>
                    <a:pt x="44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55"/>
            <p:cNvSpPr/>
            <p:nvPr/>
          </p:nvSpPr>
          <p:spPr bwMode="gray">
            <a:xfrm>
              <a:off x="2926" y="1542"/>
              <a:ext cx="522" cy="594"/>
            </a:xfrm>
            <a:custGeom>
              <a:avLst/>
              <a:gdLst>
                <a:gd name="T0" fmla="*/ 432 w 522"/>
                <a:gd name="T1" fmla="*/ 2 h 594"/>
                <a:gd name="T2" fmla="*/ 388 w 522"/>
                <a:gd name="T3" fmla="*/ 42 h 594"/>
                <a:gd name="T4" fmla="*/ 344 w 522"/>
                <a:gd name="T5" fmla="*/ 32 h 594"/>
                <a:gd name="T6" fmla="*/ 302 w 522"/>
                <a:gd name="T7" fmla="*/ 36 h 594"/>
                <a:gd name="T8" fmla="*/ 230 w 522"/>
                <a:gd name="T9" fmla="*/ 40 h 594"/>
                <a:gd name="T10" fmla="*/ 178 w 522"/>
                <a:gd name="T11" fmla="*/ 90 h 594"/>
                <a:gd name="T12" fmla="*/ 156 w 522"/>
                <a:gd name="T13" fmla="*/ 138 h 594"/>
                <a:gd name="T14" fmla="*/ 128 w 522"/>
                <a:gd name="T15" fmla="*/ 118 h 594"/>
                <a:gd name="T16" fmla="*/ 102 w 522"/>
                <a:gd name="T17" fmla="*/ 126 h 594"/>
                <a:gd name="T18" fmla="*/ 14 w 522"/>
                <a:gd name="T19" fmla="*/ 188 h 594"/>
                <a:gd name="T20" fmla="*/ 12 w 522"/>
                <a:gd name="T21" fmla="*/ 226 h 594"/>
                <a:gd name="T22" fmla="*/ 10 w 522"/>
                <a:gd name="T23" fmla="*/ 288 h 594"/>
                <a:gd name="T24" fmla="*/ 12 w 522"/>
                <a:gd name="T25" fmla="*/ 330 h 594"/>
                <a:gd name="T26" fmla="*/ 64 w 522"/>
                <a:gd name="T27" fmla="*/ 344 h 594"/>
                <a:gd name="T28" fmla="*/ 48 w 522"/>
                <a:gd name="T29" fmla="*/ 366 h 594"/>
                <a:gd name="T30" fmla="*/ 22 w 522"/>
                <a:gd name="T31" fmla="*/ 418 h 594"/>
                <a:gd name="T32" fmla="*/ 18 w 522"/>
                <a:gd name="T33" fmla="*/ 442 h 594"/>
                <a:gd name="T34" fmla="*/ 8 w 522"/>
                <a:gd name="T35" fmla="*/ 474 h 594"/>
                <a:gd name="T36" fmla="*/ 46 w 522"/>
                <a:gd name="T37" fmla="*/ 492 h 594"/>
                <a:gd name="T38" fmla="*/ 92 w 522"/>
                <a:gd name="T39" fmla="*/ 506 h 594"/>
                <a:gd name="T40" fmla="*/ 108 w 522"/>
                <a:gd name="T41" fmla="*/ 558 h 594"/>
                <a:gd name="T42" fmla="*/ 162 w 522"/>
                <a:gd name="T43" fmla="*/ 566 h 594"/>
                <a:gd name="T44" fmla="*/ 166 w 522"/>
                <a:gd name="T45" fmla="*/ 534 h 594"/>
                <a:gd name="T46" fmla="*/ 158 w 522"/>
                <a:gd name="T47" fmla="*/ 474 h 594"/>
                <a:gd name="T48" fmla="*/ 204 w 522"/>
                <a:gd name="T49" fmla="*/ 444 h 594"/>
                <a:gd name="T50" fmla="*/ 260 w 522"/>
                <a:gd name="T51" fmla="*/ 424 h 594"/>
                <a:gd name="T52" fmla="*/ 274 w 522"/>
                <a:gd name="T53" fmla="*/ 458 h 594"/>
                <a:gd name="T54" fmla="*/ 254 w 522"/>
                <a:gd name="T55" fmla="*/ 506 h 594"/>
                <a:gd name="T56" fmla="*/ 226 w 522"/>
                <a:gd name="T57" fmla="*/ 542 h 594"/>
                <a:gd name="T58" fmla="*/ 210 w 522"/>
                <a:gd name="T59" fmla="*/ 560 h 594"/>
                <a:gd name="T60" fmla="*/ 270 w 522"/>
                <a:gd name="T61" fmla="*/ 588 h 594"/>
                <a:gd name="T62" fmla="*/ 306 w 522"/>
                <a:gd name="T63" fmla="*/ 582 h 594"/>
                <a:gd name="T64" fmla="*/ 358 w 522"/>
                <a:gd name="T65" fmla="*/ 558 h 594"/>
                <a:gd name="T66" fmla="*/ 408 w 522"/>
                <a:gd name="T67" fmla="*/ 528 h 594"/>
                <a:gd name="T68" fmla="*/ 448 w 522"/>
                <a:gd name="T69" fmla="*/ 558 h 594"/>
                <a:gd name="T70" fmla="*/ 490 w 522"/>
                <a:gd name="T71" fmla="*/ 564 h 594"/>
                <a:gd name="T72" fmla="*/ 504 w 522"/>
                <a:gd name="T73" fmla="*/ 488 h 594"/>
                <a:gd name="T74" fmla="*/ 516 w 522"/>
                <a:gd name="T75" fmla="*/ 446 h 594"/>
                <a:gd name="T76" fmla="*/ 520 w 522"/>
                <a:gd name="T77" fmla="*/ 398 h 594"/>
                <a:gd name="T78" fmla="*/ 484 w 522"/>
                <a:gd name="T79" fmla="*/ 416 h 594"/>
                <a:gd name="T80" fmla="*/ 474 w 522"/>
                <a:gd name="T81" fmla="*/ 392 h 594"/>
                <a:gd name="T82" fmla="*/ 464 w 522"/>
                <a:gd name="T83" fmla="*/ 356 h 594"/>
                <a:gd name="T84" fmla="*/ 478 w 522"/>
                <a:gd name="T85" fmla="*/ 266 h 594"/>
                <a:gd name="T86" fmla="*/ 492 w 522"/>
                <a:gd name="T87" fmla="*/ 168 h 594"/>
                <a:gd name="T88" fmla="*/ 474 w 522"/>
                <a:gd name="T89" fmla="*/ 106 h 594"/>
                <a:gd name="T90" fmla="*/ 474 w 522"/>
                <a:gd name="T91" fmla="*/ 34 h 594"/>
                <a:gd name="T92" fmla="*/ 448 w 522"/>
                <a:gd name="T93" fmla="*/ 0 h 5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594"/>
                <a:gd name="T143" fmla="*/ 522 w 522"/>
                <a:gd name="T144" fmla="*/ 594 h 5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594">
                  <a:moveTo>
                    <a:pt x="448" y="0"/>
                  </a:moveTo>
                  <a:lnTo>
                    <a:pt x="432" y="2"/>
                  </a:lnTo>
                  <a:lnTo>
                    <a:pt x="408" y="28"/>
                  </a:lnTo>
                  <a:lnTo>
                    <a:pt x="388" y="42"/>
                  </a:lnTo>
                  <a:lnTo>
                    <a:pt x="366" y="34"/>
                  </a:lnTo>
                  <a:lnTo>
                    <a:pt x="344" y="32"/>
                  </a:lnTo>
                  <a:lnTo>
                    <a:pt x="314" y="44"/>
                  </a:lnTo>
                  <a:lnTo>
                    <a:pt x="302" y="36"/>
                  </a:lnTo>
                  <a:lnTo>
                    <a:pt x="274" y="36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78" y="90"/>
                  </a:lnTo>
                  <a:lnTo>
                    <a:pt x="178" y="122"/>
                  </a:lnTo>
                  <a:lnTo>
                    <a:pt x="156" y="138"/>
                  </a:lnTo>
                  <a:lnTo>
                    <a:pt x="132" y="132"/>
                  </a:lnTo>
                  <a:lnTo>
                    <a:pt x="128" y="118"/>
                  </a:lnTo>
                  <a:lnTo>
                    <a:pt x="114" y="110"/>
                  </a:lnTo>
                  <a:lnTo>
                    <a:pt x="102" y="126"/>
                  </a:lnTo>
                  <a:lnTo>
                    <a:pt x="64" y="146"/>
                  </a:lnTo>
                  <a:lnTo>
                    <a:pt x="14" y="188"/>
                  </a:lnTo>
                  <a:lnTo>
                    <a:pt x="0" y="214"/>
                  </a:lnTo>
                  <a:lnTo>
                    <a:pt x="12" y="226"/>
                  </a:lnTo>
                  <a:lnTo>
                    <a:pt x="18" y="258"/>
                  </a:lnTo>
                  <a:lnTo>
                    <a:pt x="10" y="288"/>
                  </a:lnTo>
                  <a:lnTo>
                    <a:pt x="0" y="310"/>
                  </a:lnTo>
                  <a:lnTo>
                    <a:pt x="12" y="330"/>
                  </a:lnTo>
                  <a:lnTo>
                    <a:pt x="42" y="334"/>
                  </a:lnTo>
                  <a:lnTo>
                    <a:pt x="64" y="344"/>
                  </a:lnTo>
                  <a:lnTo>
                    <a:pt x="60" y="362"/>
                  </a:lnTo>
                  <a:lnTo>
                    <a:pt x="48" y="366"/>
                  </a:lnTo>
                  <a:lnTo>
                    <a:pt x="36" y="386"/>
                  </a:lnTo>
                  <a:lnTo>
                    <a:pt x="22" y="418"/>
                  </a:lnTo>
                  <a:lnTo>
                    <a:pt x="8" y="422"/>
                  </a:lnTo>
                  <a:lnTo>
                    <a:pt x="18" y="442"/>
                  </a:lnTo>
                  <a:lnTo>
                    <a:pt x="16" y="460"/>
                  </a:lnTo>
                  <a:lnTo>
                    <a:pt x="8" y="474"/>
                  </a:lnTo>
                  <a:lnTo>
                    <a:pt x="36" y="482"/>
                  </a:lnTo>
                  <a:lnTo>
                    <a:pt x="46" y="492"/>
                  </a:lnTo>
                  <a:lnTo>
                    <a:pt x="76" y="492"/>
                  </a:lnTo>
                  <a:lnTo>
                    <a:pt x="92" y="506"/>
                  </a:lnTo>
                  <a:lnTo>
                    <a:pt x="108" y="530"/>
                  </a:lnTo>
                  <a:lnTo>
                    <a:pt x="108" y="558"/>
                  </a:lnTo>
                  <a:lnTo>
                    <a:pt x="126" y="568"/>
                  </a:lnTo>
                  <a:lnTo>
                    <a:pt x="162" y="566"/>
                  </a:lnTo>
                  <a:lnTo>
                    <a:pt x="156" y="548"/>
                  </a:lnTo>
                  <a:lnTo>
                    <a:pt x="166" y="534"/>
                  </a:lnTo>
                  <a:lnTo>
                    <a:pt x="168" y="486"/>
                  </a:lnTo>
                  <a:lnTo>
                    <a:pt x="158" y="474"/>
                  </a:lnTo>
                  <a:lnTo>
                    <a:pt x="178" y="448"/>
                  </a:lnTo>
                  <a:lnTo>
                    <a:pt x="204" y="444"/>
                  </a:lnTo>
                  <a:lnTo>
                    <a:pt x="220" y="424"/>
                  </a:lnTo>
                  <a:lnTo>
                    <a:pt x="260" y="424"/>
                  </a:lnTo>
                  <a:lnTo>
                    <a:pt x="274" y="438"/>
                  </a:lnTo>
                  <a:lnTo>
                    <a:pt x="274" y="458"/>
                  </a:lnTo>
                  <a:lnTo>
                    <a:pt x="280" y="474"/>
                  </a:lnTo>
                  <a:lnTo>
                    <a:pt x="254" y="506"/>
                  </a:lnTo>
                  <a:lnTo>
                    <a:pt x="248" y="528"/>
                  </a:lnTo>
                  <a:lnTo>
                    <a:pt x="226" y="542"/>
                  </a:lnTo>
                  <a:lnTo>
                    <a:pt x="214" y="542"/>
                  </a:lnTo>
                  <a:lnTo>
                    <a:pt x="210" y="560"/>
                  </a:lnTo>
                  <a:lnTo>
                    <a:pt x="232" y="582"/>
                  </a:lnTo>
                  <a:lnTo>
                    <a:pt x="270" y="588"/>
                  </a:lnTo>
                  <a:lnTo>
                    <a:pt x="292" y="594"/>
                  </a:lnTo>
                  <a:lnTo>
                    <a:pt x="306" y="582"/>
                  </a:lnTo>
                  <a:lnTo>
                    <a:pt x="330" y="556"/>
                  </a:lnTo>
                  <a:lnTo>
                    <a:pt x="358" y="558"/>
                  </a:lnTo>
                  <a:lnTo>
                    <a:pt x="378" y="540"/>
                  </a:lnTo>
                  <a:lnTo>
                    <a:pt x="408" y="528"/>
                  </a:lnTo>
                  <a:lnTo>
                    <a:pt x="428" y="542"/>
                  </a:lnTo>
                  <a:lnTo>
                    <a:pt x="448" y="558"/>
                  </a:lnTo>
                  <a:lnTo>
                    <a:pt x="470" y="542"/>
                  </a:lnTo>
                  <a:lnTo>
                    <a:pt x="490" y="564"/>
                  </a:lnTo>
                  <a:lnTo>
                    <a:pt x="498" y="544"/>
                  </a:lnTo>
                  <a:lnTo>
                    <a:pt x="504" y="488"/>
                  </a:lnTo>
                  <a:lnTo>
                    <a:pt x="514" y="480"/>
                  </a:lnTo>
                  <a:lnTo>
                    <a:pt x="516" y="446"/>
                  </a:lnTo>
                  <a:lnTo>
                    <a:pt x="522" y="434"/>
                  </a:lnTo>
                  <a:lnTo>
                    <a:pt x="520" y="398"/>
                  </a:lnTo>
                  <a:lnTo>
                    <a:pt x="510" y="390"/>
                  </a:lnTo>
                  <a:lnTo>
                    <a:pt x="484" y="416"/>
                  </a:lnTo>
                  <a:lnTo>
                    <a:pt x="466" y="416"/>
                  </a:lnTo>
                  <a:lnTo>
                    <a:pt x="474" y="392"/>
                  </a:lnTo>
                  <a:lnTo>
                    <a:pt x="474" y="372"/>
                  </a:lnTo>
                  <a:lnTo>
                    <a:pt x="464" y="356"/>
                  </a:lnTo>
                  <a:lnTo>
                    <a:pt x="464" y="290"/>
                  </a:lnTo>
                  <a:lnTo>
                    <a:pt x="478" y="266"/>
                  </a:lnTo>
                  <a:lnTo>
                    <a:pt x="474" y="184"/>
                  </a:lnTo>
                  <a:lnTo>
                    <a:pt x="492" y="168"/>
                  </a:lnTo>
                  <a:lnTo>
                    <a:pt x="486" y="124"/>
                  </a:lnTo>
                  <a:lnTo>
                    <a:pt x="474" y="106"/>
                  </a:lnTo>
                  <a:lnTo>
                    <a:pt x="466" y="60"/>
                  </a:lnTo>
                  <a:lnTo>
                    <a:pt x="474" y="34"/>
                  </a:lnTo>
                  <a:lnTo>
                    <a:pt x="456" y="12"/>
                  </a:lnTo>
                  <a:lnTo>
                    <a:pt x="448" y="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56"/>
            <p:cNvSpPr/>
            <p:nvPr/>
          </p:nvSpPr>
          <p:spPr bwMode="gray">
            <a:xfrm>
              <a:off x="2496" y="1912"/>
              <a:ext cx="448" cy="322"/>
            </a:xfrm>
            <a:custGeom>
              <a:avLst/>
              <a:gdLst>
                <a:gd name="T0" fmla="*/ 66 w 448"/>
                <a:gd name="T1" fmla="*/ 60 h 322"/>
                <a:gd name="T2" fmla="*/ 30 w 448"/>
                <a:gd name="T3" fmla="*/ 64 h 322"/>
                <a:gd name="T4" fmla="*/ 32 w 448"/>
                <a:gd name="T5" fmla="*/ 80 h 322"/>
                <a:gd name="T6" fmla="*/ 54 w 448"/>
                <a:gd name="T7" fmla="*/ 92 h 322"/>
                <a:gd name="T8" fmla="*/ 60 w 448"/>
                <a:gd name="T9" fmla="*/ 130 h 322"/>
                <a:gd name="T10" fmla="*/ 52 w 448"/>
                <a:gd name="T11" fmla="*/ 162 h 322"/>
                <a:gd name="T12" fmla="*/ 26 w 448"/>
                <a:gd name="T13" fmla="*/ 178 h 322"/>
                <a:gd name="T14" fmla="*/ 12 w 448"/>
                <a:gd name="T15" fmla="*/ 190 h 322"/>
                <a:gd name="T16" fmla="*/ 14 w 448"/>
                <a:gd name="T17" fmla="*/ 226 h 322"/>
                <a:gd name="T18" fmla="*/ 0 w 448"/>
                <a:gd name="T19" fmla="*/ 242 h 322"/>
                <a:gd name="T20" fmla="*/ 0 w 448"/>
                <a:gd name="T21" fmla="*/ 270 h 322"/>
                <a:gd name="T22" fmla="*/ 24 w 448"/>
                <a:gd name="T23" fmla="*/ 292 h 322"/>
                <a:gd name="T24" fmla="*/ 32 w 448"/>
                <a:gd name="T25" fmla="*/ 314 h 322"/>
                <a:gd name="T26" fmla="*/ 54 w 448"/>
                <a:gd name="T27" fmla="*/ 310 h 322"/>
                <a:gd name="T28" fmla="*/ 88 w 448"/>
                <a:gd name="T29" fmla="*/ 292 h 322"/>
                <a:gd name="T30" fmla="*/ 114 w 448"/>
                <a:gd name="T31" fmla="*/ 260 h 322"/>
                <a:gd name="T32" fmla="*/ 130 w 448"/>
                <a:gd name="T33" fmla="*/ 256 h 322"/>
                <a:gd name="T34" fmla="*/ 152 w 448"/>
                <a:gd name="T35" fmla="*/ 276 h 322"/>
                <a:gd name="T36" fmla="*/ 176 w 448"/>
                <a:gd name="T37" fmla="*/ 286 h 322"/>
                <a:gd name="T38" fmla="*/ 190 w 448"/>
                <a:gd name="T39" fmla="*/ 302 h 322"/>
                <a:gd name="T40" fmla="*/ 194 w 448"/>
                <a:gd name="T41" fmla="*/ 322 h 322"/>
                <a:gd name="T42" fmla="*/ 228 w 448"/>
                <a:gd name="T43" fmla="*/ 320 h 322"/>
                <a:gd name="T44" fmla="*/ 254 w 448"/>
                <a:gd name="T45" fmla="*/ 310 h 322"/>
                <a:gd name="T46" fmla="*/ 276 w 448"/>
                <a:gd name="T47" fmla="*/ 320 h 322"/>
                <a:gd name="T48" fmla="*/ 300 w 448"/>
                <a:gd name="T49" fmla="*/ 318 h 322"/>
                <a:gd name="T50" fmla="*/ 314 w 448"/>
                <a:gd name="T51" fmla="*/ 302 h 322"/>
                <a:gd name="T52" fmla="*/ 338 w 448"/>
                <a:gd name="T53" fmla="*/ 304 h 322"/>
                <a:gd name="T54" fmla="*/ 352 w 448"/>
                <a:gd name="T55" fmla="*/ 316 h 322"/>
                <a:gd name="T56" fmla="*/ 374 w 448"/>
                <a:gd name="T57" fmla="*/ 288 h 322"/>
                <a:gd name="T58" fmla="*/ 376 w 448"/>
                <a:gd name="T59" fmla="*/ 252 h 322"/>
                <a:gd name="T60" fmla="*/ 358 w 448"/>
                <a:gd name="T61" fmla="*/ 232 h 322"/>
                <a:gd name="T62" fmla="*/ 360 w 448"/>
                <a:gd name="T63" fmla="*/ 200 h 322"/>
                <a:gd name="T64" fmla="*/ 370 w 448"/>
                <a:gd name="T65" fmla="*/ 186 h 322"/>
                <a:gd name="T66" fmla="*/ 378 w 448"/>
                <a:gd name="T67" fmla="*/ 142 h 322"/>
                <a:gd name="T68" fmla="*/ 406 w 448"/>
                <a:gd name="T69" fmla="*/ 128 h 322"/>
                <a:gd name="T70" fmla="*/ 426 w 448"/>
                <a:gd name="T71" fmla="*/ 108 h 322"/>
                <a:gd name="T72" fmla="*/ 438 w 448"/>
                <a:gd name="T73" fmla="*/ 104 h 322"/>
                <a:gd name="T74" fmla="*/ 446 w 448"/>
                <a:gd name="T75" fmla="*/ 90 h 322"/>
                <a:gd name="T76" fmla="*/ 448 w 448"/>
                <a:gd name="T77" fmla="*/ 72 h 322"/>
                <a:gd name="T78" fmla="*/ 438 w 448"/>
                <a:gd name="T79" fmla="*/ 52 h 322"/>
                <a:gd name="T80" fmla="*/ 422 w 448"/>
                <a:gd name="T81" fmla="*/ 56 h 322"/>
                <a:gd name="T82" fmla="*/ 394 w 448"/>
                <a:gd name="T83" fmla="*/ 52 h 322"/>
                <a:gd name="T84" fmla="*/ 376 w 448"/>
                <a:gd name="T85" fmla="*/ 44 h 322"/>
                <a:gd name="T86" fmla="*/ 368 w 448"/>
                <a:gd name="T87" fmla="*/ 40 h 322"/>
                <a:gd name="T88" fmla="*/ 366 w 448"/>
                <a:gd name="T89" fmla="*/ 54 h 322"/>
                <a:gd name="T90" fmla="*/ 340 w 448"/>
                <a:gd name="T91" fmla="*/ 68 h 322"/>
                <a:gd name="T92" fmla="*/ 314 w 448"/>
                <a:gd name="T93" fmla="*/ 68 h 322"/>
                <a:gd name="T94" fmla="*/ 294 w 448"/>
                <a:gd name="T95" fmla="*/ 46 h 322"/>
                <a:gd name="T96" fmla="*/ 276 w 448"/>
                <a:gd name="T97" fmla="*/ 20 h 322"/>
                <a:gd name="T98" fmla="*/ 242 w 448"/>
                <a:gd name="T99" fmla="*/ 22 h 322"/>
                <a:gd name="T100" fmla="*/ 224 w 448"/>
                <a:gd name="T101" fmla="*/ 36 h 322"/>
                <a:gd name="T102" fmla="*/ 208 w 448"/>
                <a:gd name="T103" fmla="*/ 46 h 322"/>
                <a:gd name="T104" fmla="*/ 190 w 448"/>
                <a:gd name="T105" fmla="*/ 34 h 322"/>
                <a:gd name="T106" fmla="*/ 192 w 448"/>
                <a:gd name="T107" fmla="*/ 10 h 322"/>
                <a:gd name="T108" fmla="*/ 176 w 448"/>
                <a:gd name="T109" fmla="*/ 0 h 322"/>
                <a:gd name="T110" fmla="*/ 148 w 448"/>
                <a:gd name="T111" fmla="*/ 2 h 322"/>
                <a:gd name="T112" fmla="*/ 140 w 448"/>
                <a:gd name="T113" fmla="*/ 14 h 322"/>
                <a:gd name="T114" fmla="*/ 140 w 448"/>
                <a:gd name="T115" fmla="*/ 32 h 322"/>
                <a:gd name="T116" fmla="*/ 114 w 448"/>
                <a:gd name="T117" fmla="*/ 52 h 322"/>
                <a:gd name="T118" fmla="*/ 90 w 448"/>
                <a:gd name="T119" fmla="*/ 64 h 322"/>
                <a:gd name="T120" fmla="*/ 66 w 448"/>
                <a:gd name="T121" fmla="*/ 60 h 3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322"/>
                <a:gd name="T185" fmla="*/ 448 w 448"/>
                <a:gd name="T186" fmla="*/ 322 h 3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322">
                  <a:moveTo>
                    <a:pt x="66" y="60"/>
                  </a:moveTo>
                  <a:lnTo>
                    <a:pt x="30" y="64"/>
                  </a:lnTo>
                  <a:lnTo>
                    <a:pt x="32" y="80"/>
                  </a:lnTo>
                  <a:lnTo>
                    <a:pt x="54" y="92"/>
                  </a:lnTo>
                  <a:lnTo>
                    <a:pt x="60" y="130"/>
                  </a:lnTo>
                  <a:lnTo>
                    <a:pt x="52" y="162"/>
                  </a:lnTo>
                  <a:lnTo>
                    <a:pt x="26" y="178"/>
                  </a:lnTo>
                  <a:lnTo>
                    <a:pt x="12" y="190"/>
                  </a:lnTo>
                  <a:lnTo>
                    <a:pt x="14" y="226"/>
                  </a:lnTo>
                  <a:lnTo>
                    <a:pt x="0" y="242"/>
                  </a:lnTo>
                  <a:lnTo>
                    <a:pt x="0" y="270"/>
                  </a:lnTo>
                  <a:lnTo>
                    <a:pt x="24" y="292"/>
                  </a:lnTo>
                  <a:lnTo>
                    <a:pt x="32" y="314"/>
                  </a:lnTo>
                  <a:lnTo>
                    <a:pt x="54" y="310"/>
                  </a:lnTo>
                  <a:lnTo>
                    <a:pt x="88" y="292"/>
                  </a:lnTo>
                  <a:lnTo>
                    <a:pt x="114" y="260"/>
                  </a:lnTo>
                  <a:lnTo>
                    <a:pt x="130" y="256"/>
                  </a:lnTo>
                  <a:lnTo>
                    <a:pt x="152" y="276"/>
                  </a:lnTo>
                  <a:lnTo>
                    <a:pt x="176" y="286"/>
                  </a:lnTo>
                  <a:lnTo>
                    <a:pt x="190" y="302"/>
                  </a:lnTo>
                  <a:lnTo>
                    <a:pt x="194" y="322"/>
                  </a:lnTo>
                  <a:lnTo>
                    <a:pt x="228" y="320"/>
                  </a:lnTo>
                  <a:lnTo>
                    <a:pt x="254" y="310"/>
                  </a:lnTo>
                  <a:lnTo>
                    <a:pt x="276" y="320"/>
                  </a:lnTo>
                  <a:lnTo>
                    <a:pt x="300" y="318"/>
                  </a:lnTo>
                  <a:lnTo>
                    <a:pt x="314" y="302"/>
                  </a:lnTo>
                  <a:lnTo>
                    <a:pt x="338" y="304"/>
                  </a:lnTo>
                  <a:lnTo>
                    <a:pt x="352" y="316"/>
                  </a:lnTo>
                  <a:lnTo>
                    <a:pt x="374" y="288"/>
                  </a:lnTo>
                  <a:lnTo>
                    <a:pt x="376" y="252"/>
                  </a:lnTo>
                  <a:lnTo>
                    <a:pt x="358" y="232"/>
                  </a:lnTo>
                  <a:lnTo>
                    <a:pt x="360" y="200"/>
                  </a:lnTo>
                  <a:lnTo>
                    <a:pt x="370" y="186"/>
                  </a:lnTo>
                  <a:lnTo>
                    <a:pt x="378" y="142"/>
                  </a:lnTo>
                  <a:lnTo>
                    <a:pt x="406" y="128"/>
                  </a:lnTo>
                  <a:lnTo>
                    <a:pt x="426" y="108"/>
                  </a:lnTo>
                  <a:lnTo>
                    <a:pt x="438" y="104"/>
                  </a:lnTo>
                  <a:lnTo>
                    <a:pt x="446" y="90"/>
                  </a:lnTo>
                  <a:lnTo>
                    <a:pt x="448" y="72"/>
                  </a:lnTo>
                  <a:lnTo>
                    <a:pt x="438" y="52"/>
                  </a:lnTo>
                  <a:lnTo>
                    <a:pt x="422" y="56"/>
                  </a:lnTo>
                  <a:lnTo>
                    <a:pt x="394" y="52"/>
                  </a:lnTo>
                  <a:lnTo>
                    <a:pt x="376" y="44"/>
                  </a:lnTo>
                  <a:lnTo>
                    <a:pt x="368" y="40"/>
                  </a:lnTo>
                  <a:lnTo>
                    <a:pt x="366" y="54"/>
                  </a:lnTo>
                  <a:lnTo>
                    <a:pt x="340" y="68"/>
                  </a:lnTo>
                  <a:lnTo>
                    <a:pt x="314" y="68"/>
                  </a:lnTo>
                  <a:lnTo>
                    <a:pt x="294" y="46"/>
                  </a:lnTo>
                  <a:lnTo>
                    <a:pt x="276" y="20"/>
                  </a:lnTo>
                  <a:lnTo>
                    <a:pt x="242" y="22"/>
                  </a:lnTo>
                  <a:lnTo>
                    <a:pt x="224" y="36"/>
                  </a:lnTo>
                  <a:lnTo>
                    <a:pt x="208" y="46"/>
                  </a:lnTo>
                  <a:lnTo>
                    <a:pt x="190" y="34"/>
                  </a:lnTo>
                  <a:lnTo>
                    <a:pt x="192" y="10"/>
                  </a:lnTo>
                  <a:lnTo>
                    <a:pt x="176" y="0"/>
                  </a:lnTo>
                  <a:lnTo>
                    <a:pt x="148" y="2"/>
                  </a:lnTo>
                  <a:lnTo>
                    <a:pt x="140" y="14"/>
                  </a:lnTo>
                  <a:lnTo>
                    <a:pt x="140" y="32"/>
                  </a:lnTo>
                  <a:lnTo>
                    <a:pt x="114" y="52"/>
                  </a:lnTo>
                  <a:lnTo>
                    <a:pt x="90" y="64"/>
                  </a:lnTo>
                  <a:lnTo>
                    <a:pt x="66" y="6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57"/>
            <p:cNvSpPr/>
            <p:nvPr/>
          </p:nvSpPr>
          <p:spPr bwMode="gray">
            <a:xfrm>
              <a:off x="2496" y="1912"/>
              <a:ext cx="448" cy="322"/>
            </a:xfrm>
            <a:custGeom>
              <a:avLst/>
              <a:gdLst>
                <a:gd name="T0" fmla="*/ 66 w 448"/>
                <a:gd name="T1" fmla="*/ 60 h 322"/>
                <a:gd name="T2" fmla="*/ 30 w 448"/>
                <a:gd name="T3" fmla="*/ 64 h 322"/>
                <a:gd name="T4" fmla="*/ 32 w 448"/>
                <a:gd name="T5" fmla="*/ 80 h 322"/>
                <a:gd name="T6" fmla="*/ 54 w 448"/>
                <a:gd name="T7" fmla="*/ 92 h 322"/>
                <a:gd name="T8" fmla="*/ 60 w 448"/>
                <a:gd name="T9" fmla="*/ 130 h 322"/>
                <a:gd name="T10" fmla="*/ 52 w 448"/>
                <a:gd name="T11" fmla="*/ 162 h 322"/>
                <a:gd name="T12" fmla="*/ 26 w 448"/>
                <a:gd name="T13" fmla="*/ 178 h 322"/>
                <a:gd name="T14" fmla="*/ 12 w 448"/>
                <a:gd name="T15" fmla="*/ 190 h 322"/>
                <a:gd name="T16" fmla="*/ 14 w 448"/>
                <a:gd name="T17" fmla="*/ 226 h 322"/>
                <a:gd name="T18" fmla="*/ 0 w 448"/>
                <a:gd name="T19" fmla="*/ 242 h 322"/>
                <a:gd name="T20" fmla="*/ 0 w 448"/>
                <a:gd name="T21" fmla="*/ 270 h 322"/>
                <a:gd name="T22" fmla="*/ 24 w 448"/>
                <a:gd name="T23" fmla="*/ 292 h 322"/>
                <a:gd name="T24" fmla="*/ 32 w 448"/>
                <a:gd name="T25" fmla="*/ 314 h 322"/>
                <a:gd name="T26" fmla="*/ 54 w 448"/>
                <a:gd name="T27" fmla="*/ 310 h 322"/>
                <a:gd name="T28" fmla="*/ 88 w 448"/>
                <a:gd name="T29" fmla="*/ 292 h 322"/>
                <a:gd name="T30" fmla="*/ 114 w 448"/>
                <a:gd name="T31" fmla="*/ 260 h 322"/>
                <a:gd name="T32" fmla="*/ 130 w 448"/>
                <a:gd name="T33" fmla="*/ 256 h 322"/>
                <a:gd name="T34" fmla="*/ 152 w 448"/>
                <a:gd name="T35" fmla="*/ 276 h 322"/>
                <a:gd name="T36" fmla="*/ 176 w 448"/>
                <a:gd name="T37" fmla="*/ 286 h 322"/>
                <a:gd name="T38" fmla="*/ 190 w 448"/>
                <a:gd name="T39" fmla="*/ 302 h 322"/>
                <a:gd name="T40" fmla="*/ 194 w 448"/>
                <a:gd name="T41" fmla="*/ 322 h 322"/>
                <a:gd name="T42" fmla="*/ 228 w 448"/>
                <a:gd name="T43" fmla="*/ 320 h 322"/>
                <a:gd name="T44" fmla="*/ 254 w 448"/>
                <a:gd name="T45" fmla="*/ 310 h 322"/>
                <a:gd name="T46" fmla="*/ 276 w 448"/>
                <a:gd name="T47" fmla="*/ 320 h 322"/>
                <a:gd name="T48" fmla="*/ 300 w 448"/>
                <a:gd name="T49" fmla="*/ 318 h 322"/>
                <a:gd name="T50" fmla="*/ 314 w 448"/>
                <a:gd name="T51" fmla="*/ 302 h 322"/>
                <a:gd name="T52" fmla="*/ 338 w 448"/>
                <a:gd name="T53" fmla="*/ 304 h 322"/>
                <a:gd name="T54" fmla="*/ 352 w 448"/>
                <a:gd name="T55" fmla="*/ 316 h 322"/>
                <a:gd name="T56" fmla="*/ 374 w 448"/>
                <a:gd name="T57" fmla="*/ 288 h 322"/>
                <a:gd name="T58" fmla="*/ 376 w 448"/>
                <a:gd name="T59" fmla="*/ 252 h 322"/>
                <a:gd name="T60" fmla="*/ 358 w 448"/>
                <a:gd name="T61" fmla="*/ 232 h 322"/>
                <a:gd name="T62" fmla="*/ 360 w 448"/>
                <a:gd name="T63" fmla="*/ 200 h 322"/>
                <a:gd name="T64" fmla="*/ 370 w 448"/>
                <a:gd name="T65" fmla="*/ 186 h 322"/>
                <a:gd name="T66" fmla="*/ 378 w 448"/>
                <a:gd name="T67" fmla="*/ 142 h 322"/>
                <a:gd name="T68" fmla="*/ 406 w 448"/>
                <a:gd name="T69" fmla="*/ 128 h 322"/>
                <a:gd name="T70" fmla="*/ 426 w 448"/>
                <a:gd name="T71" fmla="*/ 108 h 322"/>
                <a:gd name="T72" fmla="*/ 438 w 448"/>
                <a:gd name="T73" fmla="*/ 104 h 322"/>
                <a:gd name="T74" fmla="*/ 446 w 448"/>
                <a:gd name="T75" fmla="*/ 90 h 322"/>
                <a:gd name="T76" fmla="*/ 448 w 448"/>
                <a:gd name="T77" fmla="*/ 72 h 322"/>
                <a:gd name="T78" fmla="*/ 438 w 448"/>
                <a:gd name="T79" fmla="*/ 52 h 322"/>
                <a:gd name="T80" fmla="*/ 422 w 448"/>
                <a:gd name="T81" fmla="*/ 56 h 322"/>
                <a:gd name="T82" fmla="*/ 394 w 448"/>
                <a:gd name="T83" fmla="*/ 52 h 322"/>
                <a:gd name="T84" fmla="*/ 376 w 448"/>
                <a:gd name="T85" fmla="*/ 44 h 322"/>
                <a:gd name="T86" fmla="*/ 368 w 448"/>
                <a:gd name="T87" fmla="*/ 40 h 322"/>
                <a:gd name="T88" fmla="*/ 366 w 448"/>
                <a:gd name="T89" fmla="*/ 54 h 322"/>
                <a:gd name="T90" fmla="*/ 340 w 448"/>
                <a:gd name="T91" fmla="*/ 68 h 322"/>
                <a:gd name="T92" fmla="*/ 314 w 448"/>
                <a:gd name="T93" fmla="*/ 68 h 322"/>
                <a:gd name="T94" fmla="*/ 294 w 448"/>
                <a:gd name="T95" fmla="*/ 46 h 322"/>
                <a:gd name="T96" fmla="*/ 276 w 448"/>
                <a:gd name="T97" fmla="*/ 20 h 322"/>
                <a:gd name="T98" fmla="*/ 242 w 448"/>
                <a:gd name="T99" fmla="*/ 22 h 322"/>
                <a:gd name="T100" fmla="*/ 224 w 448"/>
                <a:gd name="T101" fmla="*/ 36 h 322"/>
                <a:gd name="T102" fmla="*/ 208 w 448"/>
                <a:gd name="T103" fmla="*/ 46 h 322"/>
                <a:gd name="T104" fmla="*/ 190 w 448"/>
                <a:gd name="T105" fmla="*/ 34 h 322"/>
                <a:gd name="T106" fmla="*/ 192 w 448"/>
                <a:gd name="T107" fmla="*/ 10 h 322"/>
                <a:gd name="T108" fmla="*/ 176 w 448"/>
                <a:gd name="T109" fmla="*/ 0 h 322"/>
                <a:gd name="T110" fmla="*/ 148 w 448"/>
                <a:gd name="T111" fmla="*/ 2 h 322"/>
                <a:gd name="T112" fmla="*/ 140 w 448"/>
                <a:gd name="T113" fmla="*/ 14 h 322"/>
                <a:gd name="T114" fmla="*/ 140 w 448"/>
                <a:gd name="T115" fmla="*/ 32 h 322"/>
                <a:gd name="T116" fmla="*/ 114 w 448"/>
                <a:gd name="T117" fmla="*/ 52 h 322"/>
                <a:gd name="T118" fmla="*/ 90 w 448"/>
                <a:gd name="T119" fmla="*/ 64 h 322"/>
                <a:gd name="T120" fmla="*/ 66 w 448"/>
                <a:gd name="T121" fmla="*/ 60 h 3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322"/>
                <a:gd name="T185" fmla="*/ 448 w 448"/>
                <a:gd name="T186" fmla="*/ 322 h 3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322">
                  <a:moveTo>
                    <a:pt x="66" y="60"/>
                  </a:moveTo>
                  <a:lnTo>
                    <a:pt x="30" y="64"/>
                  </a:lnTo>
                  <a:lnTo>
                    <a:pt x="32" y="80"/>
                  </a:lnTo>
                  <a:lnTo>
                    <a:pt x="54" y="92"/>
                  </a:lnTo>
                  <a:lnTo>
                    <a:pt x="60" y="130"/>
                  </a:lnTo>
                  <a:lnTo>
                    <a:pt x="52" y="162"/>
                  </a:lnTo>
                  <a:lnTo>
                    <a:pt x="26" y="178"/>
                  </a:lnTo>
                  <a:lnTo>
                    <a:pt x="12" y="190"/>
                  </a:lnTo>
                  <a:lnTo>
                    <a:pt x="14" y="226"/>
                  </a:lnTo>
                  <a:lnTo>
                    <a:pt x="0" y="242"/>
                  </a:lnTo>
                  <a:lnTo>
                    <a:pt x="0" y="270"/>
                  </a:lnTo>
                  <a:lnTo>
                    <a:pt x="24" y="292"/>
                  </a:lnTo>
                  <a:lnTo>
                    <a:pt x="32" y="314"/>
                  </a:lnTo>
                  <a:lnTo>
                    <a:pt x="54" y="310"/>
                  </a:lnTo>
                  <a:lnTo>
                    <a:pt x="88" y="292"/>
                  </a:lnTo>
                  <a:lnTo>
                    <a:pt x="114" y="260"/>
                  </a:lnTo>
                  <a:lnTo>
                    <a:pt x="130" y="256"/>
                  </a:lnTo>
                  <a:lnTo>
                    <a:pt x="152" y="276"/>
                  </a:lnTo>
                  <a:lnTo>
                    <a:pt x="176" y="286"/>
                  </a:lnTo>
                  <a:lnTo>
                    <a:pt x="190" y="302"/>
                  </a:lnTo>
                  <a:lnTo>
                    <a:pt x="194" y="322"/>
                  </a:lnTo>
                  <a:lnTo>
                    <a:pt x="228" y="320"/>
                  </a:lnTo>
                  <a:lnTo>
                    <a:pt x="254" y="310"/>
                  </a:lnTo>
                  <a:lnTo>
                    <a:pt x="276" y="320"/>
                  </a:lnTo>
                  <a:lnTo>
                    <a:pt x="300" y="318"/>
                  </a:lnTo>
                  <a:lnTo>
                    <a:pt x="314" y="302"/>
                  </a:lnTo>
                  <a:lnTo>
                    <a:pt x="338" y="304"/>
                  </a:lnTo>
                  <a:lnTo>
                    <a:pt x="352" y="316"/>
                  </a:lnTo>
                  <a:lnTo>
                    <a:pt x="374" y="288"/>
                  </a:lnTo>
                  <a:lnTo>
                    <a:pt x="376" y="252"/>
                  </a:lnTo>
                  <a:lnTo>
                    <a:pt x="358" y="232"/>
                  </a:lnTo>
                  <a:lnTo>
                    <a:pt x="360" y="200"/>
                  </a:lnTo>
                  <a:lnTo>
                    <a:pt x="370" y="186"/>
                  </a:lnTo>
                  <a:lnTo>
                    <a:pt x="378" y="142"/>
                  </a:lnTo>
                  <a:lnTo>
                    <a:pt x="406" y="128"/>
                  </a:lnTo>
                  <a:lnTo>
                    <a:pt x="426" y="108"/>
                  </a:lnTo>
                  <a:lnTo>
                    <a:pt x="438" y="104"/>
                  </a:lnTo>
                  <a:lnTo>
                    <a:pt x="446" y="90"/>
                  </a:lnTo>
                  <a:lnTo>
                    <a:pt x="448" y="72"/>
                  </a:lnTo>
                  <a:lnTo>
                    <a:pt x="438" y="52"/>
                  </a:lnTo>
                  <a:lnTo>
                    <a:pt x="422" y="56"/>
                  </a:lnTo>
                  <a:lnTo>
                    <a:pt x="394" y="52"/>
                  </a:lnTo>
                  <a:lnTo>
                    <a:pt x="376" y="44"/>
                  </a:lnTo>
                  <a:lnTo>
                    <a:pt x="368" y="40"/>
                  </a:lnTo>
                  <a:lnTo>
                    <a:pt x="366" y="54"/>
                  </a:lnTo>
                  <a:lnTo>
                    <a:pt x="340" y="68"/>
                  </a:lnTo>
                  <a:lnTo>
                    <a:pt x="314" y="68"/>
                  </a:lnTo>
                  <a:lnTo>
                    <a:pt x="294" y="46"/>
                  </a:lnTo>
                  <a:lnTo>
                    <a:pt x="276" y="20"/>
                  </a:lnTo>
                  <a:lnTo>
                    <a:pt x="242" y="22"/>
                  </a:lnTo>
                  <a:lnTo>
                    <a:pt x="224" y="36"/>
                  </a:lnTo>
                  <a:lnTo>
                    <a:pt x="208" y="46"/>
                  </a:lnTo>
                  <a:lnTo>
                    <a:pt x="190" y="34"/>
                  </a:lnTo>
                  <a:lnTo>
                    <a:pt x="192" y="10"/>
                  </a:lnTo>
                  <a:lnTo>
                    <a:pt x="176" y="0"/>
                  </a:lnTo>
                  <a:lnTo>
                    <a:pt x="148" y="2"/>
                  </a:lnTo>
                  <a:lnTo>
                    <a:pt x="140" y="14"/>
                  </a:lnTo>
                  <a:lnTo>
                    <a:pt x="140" y="32"/>
                  </a:lnTo>
                  <a:lnTo>
                    <a:pt x="114" y="52"/>
                  </a:lnTo>
                  <a:lnTo>
                    <a:pt x="90" y="64"/>
                  </a:lnTo>
                  <a:lnTo>
                    <a:pt x="66" y="6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58"/>
            <p:cNvSpPr/>
            <p:nvPr/>
          </p:nvSpPr>
          <p:spPr bwMode="gray">
            <a:xfrm>
              <a:off x="2848" y="2016"/>
              <a:ext cx="488" cy="452"/>
            </a:xfrm>
            <a:custGeom>
              <a:avLst/>
              <a:gdLst>
                <a:gd name="T0" fmla="*/ 22 w 488"/>
                <a:gd name="T1" fmla="*/ 184 h 452"/>
                <a:gd name="T2" fmla="*/ 6 w 488"/>
                <a:gd name="T3" fmla="*/ 128 h 452"/>
                <a:gd name="T4" fmla="*/ 18 w 488"/>
                <a:gd name="T5" fmla="*/ 82 h 452"/>
                <a:gd name="T6" fmla="*/ 56 w 488"/>
                <a:gd name="T7" fmla="*/ 24 h 452"/>
                <a:gd name="T8" fmla="*/ 88 w 488"/>
                <a:gd name="T9" fmla="*/ 0 h 452"/>
                <a:gd name="T10" fmla="*/ 124 w 488"/>
                <a:gd name="T11" fmla="*/ 18 h 452"/>
                <a:gd name="T12" fmla="*/ 172 w 488"/>
                <a:gd name="T13" fmla="*/ 32 h 452"/>
                <a:gd name="T14" fmla="*/ 186 w 488"/>
                <a:gd name="T15" fmla="*/ 84 h 452"/>
                <a:gd name="T16" fmla="*/ 240 w 488"/>
                <a:gd name="T17" fmla="*/ 92 h 452"/>
                <a:gd name="T18" fmla="*/ 268 w 488"/>
                <a:gd name="T19" fmla="*/ 86 h 452"/>
                <a:gd name="T20" fmla="*/ 310 w 488"/>
                <a:gd name="T21" fmla="*/ 108 h 452"/>
                <a:gd name="T22" fmla="*/ 370 w 488"/>
                <a:gd name="T23" fmla="*/ 120 h 452"/>
                <a:gd name="T24" fmla="*/ 436 w 488"/>
                <a:gd name="T25" fmla="*/ 84 h 452"/>
                <a:gd name="T26" fmla="*/ 424 w 488"/>
                <a:gd name="T27" fmla="*/ 120 h 452"/>
                <a:gd name="T28" fmla="*/ 450 w 488"/>
                <a:gd name="T29" fmla="*/ 144 h 452"/>
                <a:gd name="T30" fmla="*/ 488 w 488"/>
                <a:gd name="T31" fmla="*/ 164 h 452"/>
                <a:gd name="T32" fmla="*/ 462 w 488"/>
                <a:gd name="T33" fmla="*/ 194 h 452"/>
                <a:gd name="T34" fmla="*/ 382 w 488"/>
                <a:gd name="T35" fmla="*/ 254 h 452"/>
                <a:gd name="T36" fmla="*/ 364 w 488"/>
                <a:gd name="T37" fmla="*/ 286 h 452"/>
                <a:gd name="T38" fmla="*/ 310 w 488"/>
                <a:gd name="T39" fmla="*/ 280 h 452"/>
                <a:gd name="T40" fmla="*/ 270 w 488"/>
                <a:gd name="T41" fmla="*/ 324 h 452"/>
                <a:gd name="T42" fmla="*/ 306 w 488"/>
                <a:gd name="T43" fmla="*/ 346 h 452"/>
                <a:gd name="T44" fmla="*/ 330 w 488"/>
                <a:gd name="T45" fmla="*/ 310 h 452"/>
                <a:gd name="T46" fmla="*/ 364 w 488"/>
                <a:gd name="T47" fmla="*/ 330 h 452"/>
                <a:gd name="T48" fmla="*/ 352 w 488"/>
                <a:gd name="T49" fmla="*/ 360 h 452"/>
                <a:gd name="T50" fmla="*/ 356 w 488"/>
                <a:gd name="T51" fmla="*/ 398 h 452"/>
                <a:gd name="T52" fmla="*/ 318 w 488"/>
                <a:gd name="T53" fmla="*/ 446 h 452"/>
                <a:gd name="T54" fmla="*/ 266 w 488"/>
                <a:gd name="T55" fmla="*/ 434 h 452"/>
                <a:gd name="T56" fmla="*/ 224 w 488"/>
                <a:gd name="T57" fmla="*/ 390 h 452"/>
                <a:gd name="T58" fmla="*/ 158 w 488"/>
                <a:gd name="T59" fmla="*/ 400 h 452"/>
                <a:gd name="T60" fmla="*/ 148 w 488"/>
                <a:gd name="T61" fmla="*/ 448 h 452"/>
                <a:gd name="T62" fmla="*/ 106 w 488"/>
                <a:gd name="T63" fmla="*/ 434 h 452"/>
                <a:gd name="T64" fmla="*/ 76 w 488"/>
                <a:gd name="T65" fmla="*/ 398 h 452"/>
                <a:gd name="T66" fmla="*/ 62 w 488"/>
                <a:gd name="T67" fmla="*/ 364 h 452"/>
                <a:gd name="T68" fmla="*/ 52 w 488"/>
                <a:gd name="T69" fmla="*/ 308 h 452"/>
                <a:gd name="T70" fmla="*/ 14 w 488"/>
                <a:gd name="T71" fmla="*/ 268 h 452"/>
                <a:gd name="T72" fmla="*/ 2 w 488"/>
                <a:gd name="T73" fmla="*/ 224 h 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8"/>
                <a:gd name="T112" fmla="*/ 0 h 452"/>
                <a:gd name="T113" fmla="*/ 488 w 488"/>
                <a:gd name="T114" fmla="*/ 452 h 4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8" h="452">
                  <a:moveTo>
                    <a:pt x="0" y="212"/>
                  </a:moveTo>
                  <a:lnTo>
                    <a:pt x="22" y="184"/>
                  </a:lnTo>
                  <a:lnTo>
                    <a:pt x="24" y="148"/>
                  </a:lnTo>
                  <a:lnTo>
                    <a:pt x="6" y="128"/>
                  </a:lnTo>
                  <a:lnTo>
                    <a:pt x="8" y="96"/>
                  </a:lnTo>
                  <a:lnTo>
                    <a:pt x="18" y="82"/>
                  </a:lnTo>
                  <a:lnTo>
                    <a:pt x="26" y="38"/>
                  </a:lnTo>
                  <a:lnTo>
                    <a:pt x="56" y="24"/>
                  </a:lnTo>
                  <a:lnTo>
                    <a:pt x="74" y="4"/>
                  </a:lnTo>
                  <a:lnTo>
                    <a:pt x="88" y="0"/>
                  </a:lnTo>
                  <a:lnTo>
                    <a:pt x="114" y="8"/>
                  </a:lnTo>
                  <a:lnTo>
                    <a:pt x="124" y="18"/>
                  </a:lnTo>
                  <a:lnTo>
                    <a:pt x="154" y="18"/>
                  </a:lnTo>
                  <a:lnTo>
                    <a:pt x="172" y="32"/>
                  </a:lnTo>
                  <a:lnTo>
                    <a:pt x="186" y="56"/>
                  </a:lnTo>
                  <a:lnTo>
                    <a:pt x="186" y="84"/>
                  </a:lnTo>
                  <a:lnTo>
                    <a:pt x="204" y="94"/>
                  </a:lnTo>
                  <a:lnTo>
                    <a:pt x="240" y="92"/>
                  </a:lnTo>
                  <a:lnTo>
                    <a:pt x="256" y="94"/>
                  </a:lnTo>
                  <a:lnTo>
                    <a:pt x="268" y="86"/>
                  </a:lnTo>
                  <a:lnTo>
                    <a:pt x="290" y="86"/>
                  </a:lnTo>
                  <a:lnTo>
                    <a:pt x="310" y="108"/>
                  </a:lnTo>
                  <a:lnTo>
                    <a:pt x="348" y="114"/>
                  </a:lnTo>
                  <a:lnTo>
                    <a:pt x="370" y="120"/>
                  </a:lnTo>
                  <a:lnTo>
                    <a:pt x="408" y="82"/>
                  </a:lnTo>
                  <a:lnTo>
                    <a:pt x="436" y="84"/>
                  </a:lnTo>
                  <a:lnTo>
                    <a:pt x="442" y="104"/>
                  </a:lnTo>
                  <a:lnTo>
                    <a:pt x="424" y="120"/>
                  </a:lnTo>
                  <a:lnTo>
                    <a:pt x="430" y="138"/>
                  </a:lnTo>
                  <a:lnTo>
                    <a:pt x="450" y="144"/>
                  </a:lnTo>
                  <a:lnTo>
                    <a:pt x="468" y="162"/>
                  </a:lnTo>
                  <a:lnTo>
                    <a:pt x="488" y="164"/>
                  </a:lnTo>
                  <a:lnTo>
                    <a:pt x="486" y="182"/>
                  </a:lnTo>
                  <a:lnTo>
                    <a:pt x="462" y="194"/>
                  </a:lnTo>
                  <a:lnTo>
                    <a:pt x="414" y="230"/>
                  </a:lnTo>
                  <a:lnTo>
                    <a:pt x="382" y="254"/>
                  </a:lnTo>
                  <a:lnTo>
                    <a:pt x="376" y="278"/>
                  </a:lnTo>
                  <a:lnTo>
                    <a:pt x="364" y="286"/>
                  </a:lnTo>
                  <a:lnTo>
                    <a:pt x="330" y="276"/>
                  </a:lnTo>
                  <a:lnTo>
                    <a:pt x="310" y="280"/>
                  </a:lnTo>
                  <a:lnTo>
                    <a:pt x="278" y="302"/>
                  </a:lnTo>
                  <a:lnTo>
                    <a:pt x="270" y="324"/>
                  </a:lnTo>
                  <a:lnTo>
                    <a:pt x="284" y="344"/>
                  </a:lnTo>
                  <a:lnTo>
                    <a:pt x="306" y="346"/>
                  </a:lnTo>
                  <a:lnTo>
                    <a:pt x="320" y="322"/>
                  </a:lnTo>
                  <a:lnTo>
                    <a:pt x="330" y="310"/>
                  </a:lnTo>
                  <a:lnTo>
                    <a:pt x="354" y="310"/>
                  </a:lnTo>
                  <a:lnTo>
                    <a:pt x="364" y="330"/>
                  </a:lnTo>
                  <a:lnTo>
                    <a:pt x="348" y="342"/>
                  </a:lnTo>
                  <a:lnTo>
                    <a:pt x="352" y="360"/>
                  </a:lnTo>
                  <a:lnTo>
                    <a:pt x="362" y="374"/>
                  </a:lnTo>
                  <a:lnTo>
                    <a:pt x="356" y="398"/>
                  </a:lnTo>
                  <a:lnTo>
                    <a:pt x="332" y="428"/>
                  </a:lnTo>
                  <a:lnTo>
                    <a:pt x="318" y="446"/>
                  </a:lnTo>
                  <a:lnTo>
                    <a:pt x="288" y="446"/>
                  </a:lnTo>
                  <a:lnTo>
                    <a:pt x="266" y="434"/>
                  </a:lnTo>
                  <a:lnTo>
                    <a:pt x="242" y="412"/>
                  </a:lnTo>
                  <a:lnTo>
                    <a:pt x="224" y="390"/>
                  </a:lnTo>
                  <a:lnTo>
                    <a:pt x="200" y="400"/>
                  </a:lnTo>
                  <a:lnTo>
                    <a:pt x="158" y="400"/>
                  </a:lnTo>
                  <a:lnTo>
                    <a:pt x="150" y="408"/>
                  </a:lnTo>
                  <a:lnTo>
                    <a:pt x="148" y="448"/>
                  </a:lnTo>
                  <a:lnTo>
                    <a:pt x="132" y="452"/>
                  </a:lnTo>
                  <a:lnTo>
                    <a:pt x="106" y="434"/>
                  </a:lnTo>
                  <a:lnTo>
                    <a:pt x="82" y="432"/>
                  </a:lnTo>
                  <a:lnTo>
                    <a:pt x="76" y="398"/>
                  </a:lnTo>
                  <a:lnTo>
                    <a:pt x="74" y="370"/>
                  </a:lnTo>
                  <a:lnTo>
                    <a:pt x="62" y="364"/>
                  </a:lnTo>
                  <a:lnTo>
                    <a:pt x="64" y="324"/>
                  </a:lnTo>
                  <a:lnTo>
                    <a:pt x="52" y="308"/>
                  </a:lnTo>
                  <a:lnTo>
                    <a:pt x="36" y="290"/>
                  </a:lnTo>
                  <a:lnTo>
                    <a:pt x="14" y="268"/>
                  </a:lnTo>
                  <a:lnTo>
                    <a:pt x="14" y="236"/>
                  </a:lnTo>
                  <a:lnTo>
                    <a:pt x="2" y="224"/>
                  </a:lnTo>
                  <a:lnTo>
                    <a:pt x="0" y="212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59"/>
            <p:cNvSpPr/>
            <p:nvPr/>
          </p:nvSpPr>
          <p:spPr bwMode="gray">
            <a:xfrm>
              <a:off x="2848" y="2016"/>
              <a:ext cx="488" cy="452"/>
            </a:xfrm>
            <a:custGeom>
              <a:avLst/>
              <a:gdLst>
                <a:gd name="T0" fmla="*/ 22 w 488"/>
                <a:gd name="T1" fmla="*/ 184 h 452"/>
                <a:gd name="T2" fmla="*/ 6 w 488"/>
                <a:gd name="T3" fmla="*/ 128 h 452"/>
                <a:gd name="T4" fmla="*/ 18 w 488"/>
                <a:gd name="T5" fmla="*/ 82 h 452"/>
                <a:gd name="T6" fmla="*/ 56 w 488"/>
                <a:gd name="T7" fmla="*/ 24 h 452"/>
                <a:gd name="T8" fmla="*/ 88 w 488"/>
                <a:gd name="T9" fmla="*/ 0 h 452"/>
                <a:gd name="T10" fmla="*/ 124 w 488"/>
                <a:gd name="T11" fmla="*/ 18 h 452"/>
                <a:gd name="T12" fmla="*/ 172 w 488"/>
                <a:gd name="T13" fmla="*/ 32 h 452"/>
                <a:gd name="T14" fmla="*/ 186 w 488"/>
                <a:gd name="T15" fmla="*/ 84 h 452"/>
                <a:gd name="T16" fmla="*/ 240 w 488"/>
                <a:gd name="T17" fmla="*/ 92 h 452"/>
                <a:gd name="T18" fmla="*/ 268 w 488"/>
                <a:gd name="T19" fmla="*/ 86 h 452"/>
                <a:gd name="T20" fmla="*/ 310 w 488"/>
                <a:gd name="T21" fmla="*/ 108 h 452"/>
                <a:gd name="T22" fmla="*/ 370 w 488"/>
                <a:gd name="T23" fmla="*/ 120 h 452"/>
                <a:gd name="T24" fmla="*/ 436 w 488"/>
                <a:gd name="T25" fmla="*/ 84 h 452"/>
                <a:gd name="T26" fmla="*/ 424 w 488"/>
                <a:gd name="T27" fmla="*/ 120 h 452"/>
                <a:gd name="T28" fmla="*/ 450 w 488"/>
                <a:gd name="T29" fmla="*/ 144 h 452"/>
                <a:gd name="T30" fmla="*/ 488 w 488"/>
                <a:gd name="T31" fmla="*/ 164 h 452"/>
                <a:gd name="T32" fmla="*/ 462 w 488"/>
                <a:gd name="T33" fmla="*/ 194 h 452"/>
                <a:gd name="T34" fmla="*/ 382 w 488"/>
                <a:gd name="T35" fmla="*/ 254 h 452"/>
                <a:gd name="T36" fmla="*/ 364 w 488"/>
                <a:gd name="T37" fmla="*/ 286 h 452"/>
                <a:gd name="T38" fmla="*/ 310 w 488"/>
                <a:gd name="T39" fmla="*/ 280 h 452"/>
                <a:gd name="T40" fmla="*/ 270 w 488"/>
                <a:gd name="T41" fmla="*/ 324 h 452"/>
                <a:gd name="T42" fmla="*/ 306 w 488"/>
                <a:gd name="T43" fmla="*/ 346 h 452"/>
                <a:gd name="T44" fmla="*/ 330 w 488"/>
                <a:gd name="T45" fmla="*/ 310 h 452"/>
                <a:gd name="T46" fmla="*/ 364 w 488"/>
                <a:gd name="T47" fmla="*/ 330 h 452"/>
                <a:gd name="T48" fmla="*/ 352 w 488"/>
                <a:gd name="T49" fmla="*/ 360 h 452"/>
                <a:gd name="T50" fmla="*/ 356 w 488"/>
                <a:gd name="T51" fmla="*/ 398 h 452"/>
                <a:gd name="T52" fmla="*/ 318 w 488"/>
                <a:gd name="T53" fmla="*/ 446 h 452"/>
                <a:gd name="T54" fmla="*/ 266 w 488"/>
                <a:gd name="T55" fmla="*/ 434 h 452"/>
                <a:gd name="T56" fmla="*/ 224 w 488"/>
                <a:gd name="T57" fmla="*/ 390 h 452"/>
                <a:gd name="T58" fmla="*/ 158 w 488"/>
                <a:gd name="T59" fmla="*/ 400 h 452"/>
                <a:gd name="T60" fmla="*/ 148 w 488"/>
                <a:gd name="T61" fmla="*/ 448 h 452"/>
                <a:gd name="T62" fmla="*/ 106 w 488"/>
                <a:gd name="T63" fmla="*/ 434 h 452"/>
                <a:gd name="T64" fmla="*/ 76 w 488"/>
                <a:gd name="T65" fmla="*/ 398 h 452"/>
                <a:gd name="T66" fmla="*/ 62 w 488"/>
                <a:gd name="T67" fmla="*/ 364 h 452"/>
                <a:gd name="T68" fmla="*/ 52 w 488"/>
                <a:gd name="T69" fmla="*/ 308 h 452"/>
                <a:gd name="T70" fmla="*/ 14 w 488"/>
                <a:gd name="T71" fmla="*/ 268 h 452"/>
                <a:gd name="T72" fmla="*/ 2 w 488"/>
                <a:gd name="T73" fmla="*/ 224 h 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8"/>
                <a:gd name="T112" fmla="*/ 0 h 452"/>
                <a:gd name="T113" fmla="*/ 488 w 488"/>
                <a:gd name="T114" fmla="*/ 452 h 4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8" h="452">
                  <a:moveTo>
                    <a:pt x="0" y="212"/>
                  </a:moveTo>
                  <a:lnTo>
                    <a:pt x="22" y="184"/>
                  </a:lnTo>
                  <a:lnTo>
                    <a:pt x="24" y="148"/>
                  </a:lnTo>
                  <a:lnTo>
                    <a:pt x="6" y="128"/>
                  </a:lnTo>
                  <a:lnTo>
                    <a:pt x="8" y="96"/>
                  </a:lnTo>
                  <a:lnTo>
                    <a:pt x="18" y="82"/>
                  </a:lnTo>
                  <a:lnTo>
                    <a:pt x="26" y="38"/>
                  </a:lnTo>
                  <a:lnTo>
                    <a:pt x="56" y="24"/>
                  </a:lnTo>
                  <a:lnTo>
                    <a:pt x="74" y="4"/>
                  </a:lnTo>
                  <a:lnTo>
                    <a:pt x="88" y="0"/>
                  </a:lnTo>
                  <a:lnTo>
                    <a:pt x="114" y="8"/>
                  </a:lnTo>
                  <a:lnTo>
                    <a:pt x="124" y="18"/>
                  </a:lnTo>
                  <a:lnTo>
                    <a:pt x="154" y="18"/>
                  </a:lnTo>
                  <a:lnTo>
                    <a:pt x="172" y="32"/>
                  </a:lnTo>
                  <a:lnTo>
                    <a:pt x="186" y="56"/>
                  </a:lnTo>
                  <a:lnTo>
                    <a:pt x="186" y="84"/>
                  </a:lnTo>
                  <a:lnTo>
                    <a:pt x="204" y="94"/>
                  </a:lnTo>
                  <a:lnTo>
                    <a:pt x="240" y="92"/>
                  </a:lnTo>
                  <a:lnTo>
                    <a:pt x="256" y="94"/>
                  </a:lnTo>
                  <a:lnTo>
                    <a:pt x="268" y="86"/>
                  </a:lnTo>
                  <a:lnTo>
                    <a:pt x="290" y="86"/>
                  </a:lnTo>
                  <a:lnTo>
                    <a:pt x="310" y="108"/>
                  </a:lnTo>
                  <a:lnTo>
                    <a:pt x="348" y="114"/>
                  </a:lnTo>
                  <a:lnTo>
                    <a:pt x="370" y="120"/>
                  </a:lnTo>
                  <a:lnTo>
                    <a:pt x="408" y="82"/>
                  </a:lnTo>
                  <a:lnTo>
                    <a:pt x="436" y="84"/>
                  </a:lnTo>
                  <a:lnTo>
                    <a:pt x="442" y="104"/>
                  </a:lnTo>
                  <a:lnTo>
                    <a:pt x="424" y="120"/>
                  </a:lnTo>
                  <a:lnTo>
                    <a:pt x="430" y="138"/>
                  </a:lnTo>
                  <a:lnTo>
                    <a:pt x="450" y="144"/>
                  </a:lnTo>
                  <a:lnTo>
                    <a:pt x="468" y="162"/>
                  </a:lnTo>
                  <a:lnTo>
                    <a:pt x="488" y="164"/>
                  </a:lnTo>
                  <a:lnTo>
                    <a:pt x="486" y="182"/>
                  </a:lnTo>
                  <a:lnTo>
                    <a:pt x="462" y="194"/>
                  </a:lnTo>
                  <a:lnTo>
                    <a:pt x="414" y="230"/>
                  </a:lnTo>
                  <a:lnTo>
                    <a:pt x="382" y="254"/>
                  </a:lnTo>
                  <a:lnTo>
                    <a:pt x="376" y="278"/>
                  </a:lnTo>
                  <a:lnTo>
                    <a:pt x="364" y="286"/>
                  </a:lnTo>
                  <a:lnTo>
                    <a:pt x="330" y="276"/>
                  </a:lnTo>
                  <a:lnTo>
                    <a:pt x="310" y="280"/>
                  </a:lnTo>
                  <a:lnTo>
                    <a:pt x="278" y="302"/>
                  </a:lnTo>
                  <a:lnTo>
                    <a:pt x="270" y="324"/>
                  </a:lnTo>
                  <a:lnTo>
                    <a:pt x="284" y="344"/>
                  </a:lnTo>
                  <a:lnTo>
                    <a:pt x="306" y="346"/>
                  </a:lnTo>
                  <a:lnTo>
                    <a:pt x="320" y="322"/>
                  </a:lnTo>
                  <a:lnTo>
                    <a:pt x="330" y="310"/>
                  </a:lnTo>
                  <a:lnTo>
                    <a:pt x="354" y="310"/>
                  </a:lnTo>
                  <a:lnTo>
                    <a:pt x="364" y="330"/>
                  </a:lnTo>
                  <a:lnTo>
                    <a:pt x="348" y="342"/>
                  </a:lnTo>
                  <a:lnTo>
                    <a:pt x="352" y="360"/>
                  </a:lnTo>
                  <a:lnTo>
                    <a:pt x="362" y="374"/>
                  </a:lnTo>
                  <a:lnTo>
                    <a:pt x="356" y="398"/>
                  </a:lnTo>
                  <a:lnTo>
                    <a:pt x="332" y="428"/>
                  </a:lnTo>
                  <a:lnTo>
                    <a:pt x="318" y="446"/>
                  </a:lnTo>
                  <a:lnTo>
                    <a:pt x="288" y="446"/>
                  </a:lnTo>
                  <a:lnTo>
                    <a:pt x="266" y="434"/>
                  </a:lnTo>
                  <a:lnTo>
                    <a:pt x="242" y="412"/>
                  </a:lnTo>
                  <a:lnTo>
                    <a:pt x="224" y="390"/>
                  </a:lnTo>
                  <a:lnTo>
                    <a:pt x="200" y="400"/>
                  </a:lnTo>
                  <a:lnTo>
                    <a:pt x="158" y="400"/>
                  </a:lnTo>
                  <a:lnTo>
                    <a:pt x="150" y="408"/>
                  </a:lnTo>
                  <a:lnTo>
                    <a:pt x="148" y="448"/>
                  </a:lnTo>
                  <a:lnTo>
                    <a:pt x="132" y="452"/>
                  </a:lnTo>
                  <a:lnTo>
                    <a:pt x="106" y="434"/>
                  </a:lnTo>
                  <a:lnTo>
                    <a:pt x="82" y="432"/>
                  </a:lnTo>
                  <a:lnTo>
                    <a:pt x="76" y="398"/>
                  </a:lnTo>
                  <a:lnTo>
                    <a:pt x="74" y="370"/>
                  </a:lnTo>
                  <a:lnTo>
                    <a:pt x="62" y="364"/>
                  </a:lnTo>
                  <a:lnTo>
                    <a:pt x="64" y="324"/>
                  </a:lnTo>
                  <a:lnTo>
                    <a:pt x="52" y="308"/>
                  </a:lnTo>
                  <a:lnTo>
                    <a:pt x="36" y="290"/>
                  </a:lnTo>
                  <a:lnTo>
                    <a:pt x="14" y="268"/>
                  </a:lnTo>
                  <a:lnTo>
                    <a:pt x="14" y="236"/>
                  </a:lnTo>
                  <a:lnTo>
                    <a:pt x="2" y="224"/>
                  </a:lnTo>
                  <a:lnTo>
                    <a:pt x="0" y="212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60"/>
            <p:cNvSpPr/>
            <p:nvPr/>
          </p:nvSpPr>
          <p:spPr bwMode="gray">
            <a:xfrm>
              <a:off x="3082" y="1966"/>
              <a:ext cx="124" cy="144"/>
            </a:xfrm>
            <a:custGeom>
              <a:avLst/>
              <a:gdLst>
                <a:gd name="T0" fmla="*/ 8 w 124"/>
                <a:gd name="T1" fmla="*/ 144 h 144"/>
                <a:gd name="T2" fmla="*/ 0 w 124"/>
                <a:gd name="T3" fmla="*/ 124 h 144"/>
                <a:gd name="T4" fmla="*/ 12 w 124"/>
                <a:gd name="T5" fmla="*/ 110 h 144"/>
                <a:gd name="T6" fmla="*/ 12 w 124"/>
                <a:gd name="T7" fmla="*/ 62 h 144"/>
                <a:gd name="T8" fmla="*/ 2 w 124"/>
                <a:gd name="T9" fmla="*/ 50 h 144"/>
                <a:gd name="T10" fmla="*/ 22 w 124"/>
                <a:gd name="T11" fmla="*/ 26 h 144"/>
                <a:gd name="T12" fmla="*/ 48 w 124"/>
                <a:gd name="T13" fmla="*/ 20 h 144"/>
                <a:gd name="T14" fmla="*/ 66 w 124"/>
                <a:gd name="T15" fmla="*/ 0 h 144"/>
                <a:gd name="T16" fmla="*/ 104 w 124"/>
                <a:gd name="T17" fmla="*/ 0 h 144"/>
                <a:gd name="T18" fmla="*/ 120 w 124"/>
                <a:gd name="T19" fmla="*/ 16 h 144"/>
                <a:gd name="T20" fmla="*/ 118 w 124"/>
                <a:gd name="T21" fmla="*/ 34 h 144"/>
                <a:gd name="T22" fmla="*/ 124 w 124"/>
                <a:gd name="T23" fmla="*/ 50 h 144"/>
                <a:gd name="T24" fmla="*/ 98 w 124"/>
                <a:gd name="T25" fmla="*/ 82 h 144"/>
                <a:gd name="T26" fmla="*/ 92 w 124"/>
                <a:gd name="T27" fmla="*/ 104 h 144"/>
                <a:gd name="T28" fmla="*/ 68 w 124"/>
                <a:gd name="T29" fmla="*/ 118 h 144"/>
                <a:gd name="T30" fmla="*/ 58 w 124"/>
                <a:gd name="T31" fmla="*/ 118 h 144"/>
                <a:gd name="T32" fmla="*/ 52 w 124"/>
                <a:gd name="T33" fmla="*/ 138 h 144"/>
                <a:gd name="T34" fmla="*/ 34 w 124"/>
                <a:gd name="T35" fmla="*/ 136 h 144"/>
                <a:gd name="T36" fmla="*/ 22 w 124"/>
                <a:gd name="T37" fmla="*/ 144 h 144"/>
                <a:gd name="T38" fmla="*/ 8 w 124"/>
                <a:gd name="T39" fmla="*/ 144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4"/>
                <a:gd name="T61" fmla="*/ 0 h 144"/>
                <a:gd name="T62" fmla="*/ 124 w 124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4" h="144">
                  <a:moveTo>
                    <a:pt x="8" y="144"/>
                  </a:moveTo>
                  <a:lnTo>
                    <a:pt x="0" y="124"/>
                  </a:lnTo>
                  <a:lnTo>
                    <a:pt x="12" y="110"/>
                  </a:lnTo>
                  <a:lnTo>
                    <a:pt x="12" y="62"/>
                  </a:lnTo>
                  <a:lnTo>
                    <a:pt x="2" y="50"/>
                  </a:lnTo>
                  <a:lnTo>
                    <a:pt x="22" y="26"/>
                  </a:lnTo>
                  <a:lnTo>
                    <a:pt x="48" y="20"/>
                  </a:lnTo>
                  <a:lnTo>
                    <a:pt x="66" y="0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18" y="34"/>
                  </a:lnTo>
                  <a:lnTo>
                    <a:pt x="124" y="50"/>
                  </a:lnTo>
                  <a:lnTo>
                    <a:pt x="98" y="82"/>
                  </a:lnTo>
                  <a:lnTo>
                    <a:pt x="92" y="104"/>
                  </a:lnTo>
                  <a:lnTo>
                    <a:pt x="68" y="118"/>
                  </a:lnTo>
                  <a:lnTo>
                    <a:pt x="58" y="118"/>
                  </a:lnTo>
                  <a:lnTo>
                    <a:pt x="52" y="138"/>
                  </a:lnTo>
                  <a:lnTo>
                    <a:pt x="34" y="136"/>
                  </a:lnTo>
                  <a:lnTo>
                    <a:pt x="22" y="144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61"/>
            <p:cNvSpPr/>
            <p:nvPr/>
          </p:nvSpPr>
          <p:spPr bwMode="gray">
            <a:xfrm>
              <a:off x="3082" y="1966"/>
              <a:ext cx="124" cy="144"/>
            </a:xfrm>
            <a:custGeom>
              <a:avLst/>
              <a:gdLst>
                <a:gd name="T0" fmla="*/ 8 w 124"/>
                <a:gd name="T1" fmla="*/ 144 h 144"/>
                <a:gd name="T2" fmla="*/ 0 w 124"/>
                <a:gd name="T3" fmla="*/ 124 h 144"/>
                <a:gd name="T4" fmla="*/ 12 w 124"/>
                <a:gd name="T5" fmla="*/ 110 h 144"/>
                <a:gd name="T6" fmla="*/ 12 w 124"/>
                <a:gd name="T7" fmla="*/ 62 h 144"/>
                <a:gd name="T8" fmla="*/ 2 w 124"/>
                <a:gd name="T9" fmla="*/ 50 h 144"/>
                <a:gd name="T10" fmla="*/ 22 w 124"/>
                <a:gd name="T11" fmla="*/ 26 h 144"/>
                <a:gd name="T12" fmla="*/ 48 w 124"/>
                <a:gd name="T13" fmla="*/ 20 h 144"/>
                <a:gd name="T14" fmla="*/ 66 w 124"/>
                <a:gd name="T15" fmla="*/ 0 h 144"/>
                <a:gd name="T16" fmla="*/ 104 w 124"/>
                <a:gd name="T17" fmla="*/ 0 h 144"/>
                <a:gd name="T18" fmla="*/ 120 w 124"/>
                <a:gd name="T19" fmla="*/ 16 h 144"/>
                <a:gd name="T20" fmla="*/ 118 w 124"/>
                <a:gd name="T21" fmla="*/ 34 h 144"/>
                <a:gd name="T22" fmla="*/ 124 w 124"/>
                <a:gd name="T23" fmla="*/ 50 h 144"/>
                <a:gd name="T24" fmla="*/ 98 w 124"/>
                <a:gd name="T25" fmla="*/ 82 h 144"/>
                <a:gd name="T26" fmla="*/ 92 w 124"/>
                <a:gd name="T27" fmla="*/ 104 h 144"/>
                <a:gd name="T28" fmla="*/ 68 w 124"/>
                <a:gd name="T29" fmla="*/ 118 h 144"/>
                <a:gd name="T30" fmla="*/ 58 w 124"/>
                <a:gd name="T31" fmla="*/ 118 h 144"/>
                <a:gd name="T32" fmla="*/ 52 w 124"/>
                <a:gd name="T33" fmla="*/ 138 h 144"/>
                <a:gd name="T34" fmla="*/ 34 w 124"/>
                <a:gd name="T35" fmla="*/ 136 h 144"/>
                <a:gd name="T36" fmla="*/ 22 w 124"/>
                <a:gd name="T37" fmla="*/ 144 h 144"/>
                <a:gd name="T38" fmla="*/ 8 w 124"/>
                <a:gd name="T39" fmla="*/ 144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4"/>
                <a:gd name="T61" fmla="*/ 0 h 144"/>
                <a:gd name="T62" fmla="*/ 124 w 124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4" h="144">
                  <a:moveTo>
                    <a:pt x="8" y="144"/>
                  </a:moveTo>
                  <a:lnTo>
                    <a:pt x="0" y="124"/>
                  </a:lnTo>
                  <a:lnTo>
                    <a:pt x="12" y="110"/>
                  </a:lnTo>
                  <a:lnTo>
                    <a:pt x="12" y="62"/>
                  </a:lnTo>
                  <a:lnTo>
                    <a:pt x="2" y="50"/>
                  </a:lnTo>
                  <a:lnTo>
                    <a:pt x="22" y="26"/>
                  </a:lnTo>
                  <a:lnTo>
                    <a:pt x="48" y="20"/>
                  </a:lnTo>
                  <a:lnTo>
                    <a:pt x="66" y="0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18" y="34"/>
                  </a:lnTo>
                  <a:lnTo>
                    <a:pt x="124" y="50"/>
                  </a:lnTo>
                  <a:lnTo>
                    <a:pt x="98" y="82"/>
                  </a:lnTo>
                  <a:lnTo>
                    <a:pt x="92" y="104"/>
                  </a:lnTo>
                  <a:lnTo>
                    <a:pt x="68" y="118"/>
                  </a:lnTo>
                  <a:lnTo>
                    <a:pt x="58" y="118"/>
                  </a:lnTo>
                  <a:lnTo>
                    <a:pt x="52" y="138"/>
                  </a:lnTo>
                  <a:lnTo>
                    <a:pt x="34" y="136"/>
                  </a:lnTo>
                  <a:lnTo>
                    <a:pt x="22" y="144"/>
                  </a:lnTo>
                  <a:lnTo>
                    <a:pt x="8" y="144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62"/>
            <p:cNvSpPr/>
            <p:nvPr/>
          </p:nvSpPr>
          <p:spPr bwMode="gray">
            <a:xfrm>
              <a:off x="3274" y="2070"/>
              <a:ext cx="144" cy="154"/>
            </a:xfrm>
            <a:custGeom>
              <a:avLst/>
              <a:gdLst>
                <a:gd name="T0" fmla="*/ 10 w 144"/>
                <a:gd name="T1" fmla="*/ 30 h 154"/>
                <a:gd name="T2" fmla="*/ 16 w 144"/>
                <a:gd name="T3" fmla="*/ 50 h 154"/>
                <a:gd name="T4" fmla="*/ 0 w 144"/>
                <a:gd name="T5" fmla="*/ 66 h 154"/>
                <a:gd name="T6" fmla="*/ 2 w 144"/>
                <a:gd name="T7" fmla="*/ 86 h 154"/>
                <a:gd name="T8" fmla="*/ 24 w 144"/>
                <a:gd name="T9" fmla="*/ 90 h 154"/>
                <a:gd name="T10" fmla="*/ 42 w 144"/>
                <a:gd name="T11" fmla="*/ 108 h 154"/>
                <a:gd name="T12" fmla="*/ 62 w 144"/>
                <a:gd name="T13" fmla="*/ 110 h 154"/>
                <a:gd name="T14" fmla="*/ 60 w 144"/>
                <a:gd name="T15" fmla="*/ 128 h 154"/>
                <a:gd name="T16" fmla="*/ 74 w 144"/>
                <a:gd name="T17" fmla="*/ 142 h 154"/>
                <a:gd name="T18" fmla="*/ 94 w 144"/>
                <a:gd name="T19" fmla="*/ 154 h 154"/>
                <a:gd name="T20" fmla="*/ 118 w 144"/>
                <a:gd name="T21" fmla="*/ 138 h 154"/>
                <a:gd name="T22" fmla="*/ 118 w 144"/>
                <a:gd name="T23" fmla="*/ 104 h 154"/>
                <a:gd name="T24" fmla="*/ 144 w 144"/>
                <a:gd name="T25" fmla="*/ 92 h 154"/>
                <a:gd name="T26" fmla="*/ 142 w 144"/>
                <a:gd name="T27" fmla="*/ 32 h 154"/>
                <a:gd name="T28" fmla="*/ 122 w 144"/>
                <a:gd name="T29" fmla="*/ 16 h 154"/>
                <a:gd name="T30" fmla="*/ 100 w 144"/>
                <a:gd name="T31" fmla="*/ 28 h 154"/>
                <a:gd name="T32" fmla="*/ 80 w 144"/>
                <a:gd name="T33" fmla="*/ 14 h 154"/>
                <a:gd name="T34" fmla="*/ 60 w 144"/>
                <a:gd name="T35" fmla="*/ 0 h 154"/>
                <a:gd name="T36" fmla="*/ 30 w 144"/>
                <a:gd name="T37" fmla="*/ 12 h 154"/>
                <a:gd name="T38" fmla="*/ 10 w 144"/>
                <a:gd name="T39" fmla="*/ 30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54"/>
                <a:gd name="T62" fmla="*/ 144 w 144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54">
                  <a:moveTo>
                    <a:pt x="10" y="30"/>
                  </a:moveTo>
                  <a:lnTo>
                    <a:pt x="16" y="50"/>
                  </a:lnTo>
                  <a:lnTo>
                    <a:pt x="0" y="66"/>
                  </a:lnTo>
                  <a:lnTo>
                    <a:pt x="2" y="86"/>
                  </a:lnTo>
                  <a:lnTo>
                    <a:pt x="24" y="90"/>
                  </a:lnTo>
                  <a:lnTo>
                    <a:pt x="42" y="108"/>
                  </a:lnTo>
                  <a:lnTo>
                    <a:pt x="62" y="110"/>
                  </a:lnTo>
                  <a:lnTo>
                    <a:pt x="60" y="128"/>
                  </a:lnTo>
                  <a:lnTo>
                    <a:pt x="74" y="142"/>
                  </a:lnTo>
                  <a:lnTo>
                    <a:pt x="94" y="154"/>
                  </a:lnTo>
                  <a:lnTo>
                    <a:pt x="118" y="138"/>
                  </a:lnTo>
                  <a:lnTo>
                    <a:pt x="118" y="104"/>
                  </a:lnTo>
                  <a:lnTo>
                    <a:pt x="144" y="92"/>
                  </a:lnTo>
                  <a:lnTo>
                    <a:pt x="142" y="32"/>
                  </a:lnTo>
                  <a:lnTo>
                    <a:pt x="122" y="16"/>
                  </a:lnTo>
                  <a:lnTo>
                    <a:pt x="100" y="28"/>
                  </a:lnTo>
                  <a:lnTo>
                    <a:pt x="80" y="14"/>
                  </a:lnTo>
                  <a:lnTo>
                    <a:pt x="60" y="0"/>
                  </a:lnTo>
                  <a:lnTo>
                    <a:pt x="30" y="12"/>
                  </a:lnTo>
                  <a:lnTo>
                    <a:pt x="10" y="3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63"/>
            <p:cNvSpPr/>
            <p:nvPr/>
          </p:nvSpPr>
          <p:spPr bwMode="gray">
            <a:xfrm>
              <a:off x="3274" y="2070"/>
              <a:ext cx="144" cy="154"/>
            </a:xfrm>
            <a:custGeom>
              <a:avLst/>
              <a:gdLst>
                <a:gd name="T0" fmla="*/ 10 w 144"/>
                <a:gd name="T1" fmla="*/ 30 h 154"/>
                <a:gd name="T2" fmla="*/ 16 w 144"/>
                <a:gd name="T3" fmla="*/ 50 h 154"/>
                <a:gd name="T4" fmla="*/ 0 w 144"/>
                <a:gd name="T5" fmla="*/ 66 h 154"/>
                <a:gd name="T6" fmla="*/ 2 w 144"/>
                <a:gd name="T7" fmla="*/ 86 h 154"/>
                <a:gd name="T8" fmla="*/ 24 w 144"/>
                <a:gd name="T9" fmla="*/ 90 h 154"/>
                <a:gd name="T10" fmla="*/ 42 w 144"/>
                <a:gd name="T11" fmla="*/ 108 h 154"/>
                <a:gd name="T12" fmla="*/ 62 w 144"/>
                <a:gd name="T13" fmla="*/ 110 h 154"/>
                <a:gd name="T14" fmla="*/ 60 w 144"/>
                <a:gd name="T15" fmla="*/ 128 h 154"/>
                <a:gd name="T16" fmla="*/ 74 w 144"/>
                <a:gd name="T17" fmla="*/ 142 h 154"/>
                <a:gd name="T18" fmla="*/ 94 w 144"/>
                <a:gd name="T19" fmla="*/ 154 h 154"/>
                <a:gd name="T20" fmla="*/ 118 w 144"/>
                <a:gd name="T21" fmla="*/ 138 h 154"/>
                <a:gd name="T22" fmla="*/ 118 w 144"/>
                <a:gd name="T23" fmla="*/ 104 h 154"/>
                <a:gd name="T24" fmla="*/ 144 w 144"/>
                <a:gd name="T25" fmla="*/ 92 h 154"/>
                <a:gd name="T26" fmla="*/ 142 w 144"/>
                <a:gd name="T27" fmla="*/ 32 h 154"/>
                <a:gd name="T28" fmla="*/ 122 w 144"/>
                <a:gd name="T29" fmla="*/ 16 h 154"/>
                <a:gd name="T30" fmla="*/ 100 w 144"/>
                <a:gd name="T31" fmla="*/ 28 h 154"/>
                <a:gd name="T32" fmla="*/ 80 w 144"/>
                <a:gd name="T33" fmla="*/ 14 h 154"/>
                <a:gd name="T34" fmla="*/ 60 w 144"/>
                <a:gd name="T35" fmla="*/ 0 h 154"/>
                <a:gd name="T36" fmla="*/ 30 w 144"/>
                <a:gd name="T37" fmla="*/ 12 h 154"/>
                <a:gd name="T38" fmla="*/ 10 w 144"/>
                <a:gd name="T39" fmla="*/ 30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54"/>
                <a:gd name="T62" fmla="*/ 144 w 144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54">
                  <a:moveTo>
                    <a:pt x="10" y="30"/>
                  </a:moveTo>
                  <a:lnTo>
                    <a:pt x="16" y="50"/>
                  </a:lnTo>
                  <a:lnTo>
                    <a:pt x="0" y="66"/>
                  </a:lnTo>
                  <a:lnTo>
                    <a:pt x="2" y="86"/>
                  </a:lnTo>
                  <a:lnTo>
                    <a:pt x="24" y="90"/>
                  </a:lnTo>
                  <a:lnTo>
                    <a:pt x="42" y="108"/>
                  </a:lnTo>
                  <a:lnTo>
                    <a:pt x="62" y="110"/>
                  </a:lnTo>
                  <a:lnTo>
                    <a:pt x="60" y="128"/>
                  </a:lnTo>
                  <a:lnTo>
                    <a:pt x="74" y="142"/>
                  </a:lnTo>
                  <a:lnTo>
                    <a:pt x="94" y="154"/>
                  </a:lnTo>
                  <a:lnTo>
                    <a:pt x="118" y="138"/>
                  </a:lnTo>
                  <a:lnTo>
                    <a:pt x="118" y="104"/>
                  </a:lnTo>
                  <a:lnTo>
                    <a:pt x="144" y="92"/>
                  </a:lnTo>
                  <a:lnTo>
                    <a:pt x="142" y="32"/>
                  </a:lnTo>
                  <a:lnTo>
                    <a:pt x="122" y="16"/>
                  </a:lnTo>
                  <a:lnTo>
                    <a:pt x="100" y="28"/>
                  </a:lnTo>
                  <a:lnTo>
                    <a:pt x="80" y="14"/>
                  </a:lnTo>
                  <a:lnTo>
                    <a:pt x="60" y="0"/>
                  </a:lnTo>
                  <a:lnTo>
                    <a:pt x="30" y="12"/>
                  </a:lnTo>
                  <a:lnTo>
                    <a:pt x="10" y="3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64"/>
            <p:cNvSpPr/>
            <p:nvPr/>
          </p:nvSpPr>
          <p:spPr bwMode="gray">
            <a:xfrm>
              <a:off x="3118" y="2198"/>
              <a:ext cx="248" cy="164"/>
            </a:xfrm>
            <a:custGeom>
              <a:avLst/>
              <a:gdLst>
                <a:gd name="T0" fmla="*/ 216 w 248"/>
                <a:gd name="T1" fmla="*/ 0 h 164"/>
                <a:gd name="T2" fmla="*/ 192 w 248"/>
                <a:gd name="T3" fmla="*/ 12 h 164"/>
                <a:gd name="T4" fmla="*/ 112 w 248"/>
                <a:gd name="T5" fmla="*/ 72 h 164"/>
                <a:gd name="T6" fmla="*/ 106 w 248"/>
                <a:gd name="T7" fmla="*/ 96 h 164"/>
                <a:gd name="T8" fmla="*/ 94 w 248"/>
                <a:gd name="T9" fmla="*/ 104 h 164"/>
                <a:gd name="T10" fmla="*/ 60 w 248"/>
                <a:gd name="T11" fmla="*/ 94 h 164"/>
                <a:gd name="T12" fmla="*/ 40 w 248"/>
                <a:gd name="T13" fmla="*/ 98 h 164"/>
                <a:gd name="T14" fmla="*/ 8 w 248"/>
                <a:gd name="T15" fmla="*/ 120 h 164"/>
                <a:gd name="T16" fmla="*/ 0 w 248"/>
                <a:gd name="T17" fmla="*/ 142 h 164"/>
                <a:gd name="T18" fmla="*/ 14 w 248"/>
                <a:gd name="T19" fmla="*/ 162 h 164"/>
                <a:gd name="T20" fmla="*/ 36 w 248"/>
                <a:gd name="T21" fmla="*/ 164 h 164"/>
                <a:gd name="T22" fmla="*/ 50 w 248"/>
                <a:gd name="T23" fmla="*/ 140 h 164"/>
                <a:gd name="T24" fmla="*/ 62 w 248"/>
                <a:gd name="T25" fmla="*/ 130 h 164"/>
                <a:gd name="T26" fmla="*/ 84 w 248"/>
                <a:gd name="T27" fmla="*/ 128 h 164"/>
                <a:gd name="T28" fmla="*/ 94 w 248"/>
                <a:gd name="T29" fmla="*/ 148 h 164"/>
                <a:gd name="T30" fmla="*/ 120 w 248"/>
                <a:gd name="T31" fmla="*/ 144 h 164"/>
                <a:gd name="T32" fmla="*/ 132 w 248"/>
                <a:gd name="T33" fmla="*/ 122 h 164"/>
                <a:gd name="T34" fmla="*/ 152 w 248"/>
                <a:gd name="T35" fmla="*/ 130 h 164"/>
                <a:gd name="T36" fmla="*/ 172 w 248"/>
                <a:gd name="T37" fmla="*/ 122 h 164"/>
                <a:gd name="T38" fmla="*/ 202 w 248"/>
                <a:gd name="T39" fmla="*/ 90 h 164"/>
                <a:gd name="T40" fmla="*/ 226 w 248"/>
                <a:gd name="T41" fmla="*/ 86 h 164"/>
                <a:gd name="T42" fmla="*/ 234 w 248"/>
                <a:gd name="T43" fmla="*/ 78 h 164"/>
                <a:gd name="T44" fmla="*/ 236 w 248"/>
                <a:gd name="T45" fmla="*/ 54 h 164"/>
                <a:gd name="T46" fmla="*/ 244 w 248"/>
                <a:gd name="T47" fmla="*/ 44 h 164"/>
                <a:gd name="T48" fmla="*/ 248 w 248"/>
                <a:gd name="T49" fmla="*/ 24 h 164"/>
                <a:gd name="T50" fmla="*/ 230 w 248"/>
                <a:gd name="T51" fmla="*/ 14 h 164"/>
                <a:gd name="T52" fmla="*/ 216 w 248"/>
                <a:gd name="T53" fmla="*/ 0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8"/>
                <a:gd name="T82" fmla="*/ 0 h 164"/>
                <a:gd name="T83" fmla="*/ 248 w 248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8" h="164">
                  <a:moveTo>
                    <a:pt x="216" y="0"/>
                  </a:moveTo>
                  <a:lnTo>
                    <a:pt x="192" y="12"/>
                  </a:lnTo>
                  <a:lnTo>
                    <a:pt x="112" y="72"/>
                  </a:lnTo>
                  <a:lnTo>
                    <a:pt x="106" y="96"/>
                  </a:lnTo>
                  <a:lnTo>
                    <a:pt x="94" y="104"/>
                  </a:lnTo>
                  <a:lnTo>
                    <a:pt x="60" y="94"/>
                  </a:lnTo>
                  <a:lnTo>
                    <a:pt x="40" y="98"/>
                  </a:lnTo>
                  <a:lnTo>
                    <a:pt x="8" y="120"/>
                  </a:lnTo>
                  <a:lnTo>
                    <a:pt x="0" y="142"/>
                  </a:lnTo>
                  <a:lnTo>
                    <a:pt x="14" y="162"/>
                  </a:lnTo>
                  <a:lnTo>
                    <a:pt x="36" y="164"/>
                  </a:lnTo>
                  <a:lnTo>
                    <a:pt x="50" y="140"/>
                  </a:lnTo>
                  <a:lnTo>
                    <a:pt x="62" y="130"/>
                  </a:lnTo>
                  <a:lnTo>
                    <a:pt x="84" y="128"/>
                  </a:lnTo>
                  <a:lnTo>
                    <a:pt x="94" y="148"/>
                  </a:lnTo>
                  <a:lnTo>
                    <a:pt x="120" y="144"/>
                  </a:lnTo>
                  <a:lnTo>
                    <a:pt x="132" y="122"/>
                  </a:lnTo>
                  <a:lnTo>
                    <a:pt x="152" y="130"/>
                  </a:lnTo>
                  <a:lnTo>
                    <a:pt x="172" y="122"/>
                  </a:lnTo>
                  <a:lnTo>
                    <a:pt x="202" y="90"/>
                  </a:lnTo>
                  <a:lnTo>
                    <a:pt x="226" y="86"/>
                  </a:lnTo>
                  <a:lnTo>
                    <a:pt x="234" y="78"/>
                  </a:lnTo>
                  <a:lnTo>
                    <a:pt x="236" y="54"/>
                  </a:lnTo>
                  <a:lnTo>
                    <a:pt x="244" y="44"/>
                  </a:lnTo>
                  <a:lnTo>
                    <a:pt x="248" y="24"/>
                  </a:lnTo>
                  <a:lnTo>
                    <a:pt x="230" y="14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65"/>
            <p:cNvSpPr/>
            <p:nvPr/>
          </p:nvSpPr>
          <p:spPr bwMode="gray">
            <a:xfrm>
              <a:off x="3118" y="2198"/>
              <a:ext cx="248" cy="164"/>
            </a:xfrm>
            <a:custGeom>
              <a:avLst/>
              <a:gdLst>
                <a:gd name="T0" fmla="*/ 216 w 248"/>
                <a:gd name="T1" fmla="*/ 0 h 164"/>
                <a:gd name="T2" fmla="*/ 192 w 248"/>
                <a:gd name="T3" fmla="*/ 12 h 164"/>
                <a:gd name="T4" fmla="*/ 112 w 248"/>
                <a:gd name="T5" fmla="*/ 72 h 164"/>
                <a:gd name="T6" fmla="*/ 106 w 248"/>
                <a:gd name="T7" fmla="*/ 96 h 164"/>
                <a:gd name="T8" fmla="*/ 94 w 248"/>
                <a:gd name="T9" fmla="*/ 104 h 164"/>
                <a:gd name="T10" fmla="*/ 60 w 248"/>
                <a:gd name="T11" fmla="*/ 94 h 164"/>
                <a:gd name="T12" fmla="*/ 40 w 248"/>
                <a:gd name="T13" fmla="*/ 98 h 164"/>
                <a:gd name="T14" fmla="*/ 8 w 248"/>
                <a:gd name="T15" fmla="*/ 120 h 164"/>
                <a:gd name="T16" fmla="*/ 0 w 248"/>
                <a:gd name="T17" fmla="*/ 142 h 164"/>
                <a:gd name="T18" fmla="*/ 14 w 248"/>
                <a:gd name="T19" fmla="*/ 162 h 164"/>
                <a:gd name="T20" fmla="*/ 36 w 248"/>
                <a:gd name="T21" fmla="*/ 164 h 164"/>
                <a:gd name="T22" fmla="*/ 50 w 248"/>
                <a:gd name="T23" fmla="*/ 140 h 164"/>
                <a:gd name="T24" fmla="*/ 62 w 248"/>
                <a:gd name="T25" fmla="*/ 130 h 164"/>
                <a:gd name="T26" fmla="*/ 84 w 248"/>
                <a:gd name="T27" fmla="*/ 128 h 164"/>
                <a:gd name="T28" fmla="*/ 94 w 248"/>
                <a:gd name="T29" fmla="*/ 148 h 164"/>
                <a:gd name="T30" fmla="*/ 120 w 248"/>
                <a:gd name="T31" fmla="*/ 144 h 164"/>
                <a:gd name="T32" fmla="*/ 132 w 248"/>
                <a:gd name="T33" fmla="*/ 122 h 164"/>
                <a:gd name="T34" fmla="*/ 152 w 248"/>
                <a:gd name="T35" fmla="*/ 130 h 164"/>
                <a:gd name="T36" fmla="*/ 172 w 248"/>
                <a:gd name="T37" fmla="*/ 122 h 164"/>
                <a:gd name="T38" fmla="*/ 202 w 248"/>
                <a:gd name="T39" fmla="*/ 90 h 164"/>
                <a:gd name="T40" fmla="*/ 226 w 248"/>
                <a:gd name="T41" fmla="*/ 86 h 164"/>
                <a:gd name="T42" fmla="*/ 234 w 248"/>
                <a:gd name="T43" fmla="*/ 78 h 164"/>
                <a:gd name="T44" fmla="*/ 236 w 248"/>
                <a:gd name="T45" fmla="*/ 54 h 164"/>
                <a:gd name="T46" fmla="*/ 244 w 248"/>
                <a:gd name="T47" fmla="*/ 44 h 164"/>
                <a:gd name="T48" fmla="*/ 248 w 248"/>
                <a:gd name="T49" fmla="*/ 24 h 164"/>
                <a:gd name="T50" fmla="*/ 230 w 248"/>
                <a:gd name="T51" fmla="*/ 14 h 164"/>
                <a:gd name="T52" fmla="*/ 216 w 248"/>
                <a:gd name="T53" fmla="*/ 0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8"/>
                <a:gd name="T82" fmla="*/ 0 h 164"/>
                <a:gd name="T83" fmla="*/ 248 w 248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8" h="164">
                  <a:moveTo>
                    <a:pt x="216" y="0"/>
                  </a:moveTo>
                  <a:lnTo>
                    <a:pt x="192" y="12"/>
                  </a:lnTo>
                  <a:lnTo>
                    <a:pt x="112" y="72"/>
                  </a:lnTo>
                  <a:lnTo>
                    <a:pt x="106" y="96"/>
                  </a:lnTo>
                  <a:lnTo>
                    <a:pt x="94" y="104"/>
                  </a:lnTo>
                  <a:lnTo>
                    <a:pt x="60" y="94"/>
                  </a:lnTo>
                  <a:lnTo>
                    <a:pt x="40" y="98"/>
                  </a:lnTo>
                  <a:lnTo>
                    <a:pt x="8" y="120"/>
                  </a:lnTo>
                  <a:lnTo>
                    <a:pt x="0" y="142"/>
                  </a:lnTo>
                  <a:lnTo>
                    <a:pt x="14" y="162"/>
                  </a:lnTo>
                  <a:lnTo>
                    <a:pt x="36" y="164"/>
                  </a:lnTo>
                  <a:lnTo>
                    <a:pt x="50" y="140"/>
                  </a:lnTo>
                  <a:lnTo>
                    <a:pt x="62" y="130"/>
                  </a:lnTo>
                  <a:lnTo>
                    <a:pt x="84" y="128"/>
                  </a:lnTo>
                  <a:lnTo>
                    <a:pt x="94" y="148"/>
                  </a:lnTo>
                  <a:lnTo>
                    <a:pt x="120" y="144"/>
                  </a:lnTo>
                  <a:lnTo>
                    <a:pt x="132" y="122"/>
                  </a:lnTo>
                  <a:lnTo>
                    <a:pt x="152" y="130"/>
                  </a:lnTo>
                  <a:lnTo>
                    <a:pt x="172" y="122"/>
                  </a:lnTo>
                  <a:lnTo>
                    <a:pt x="202" y="90"/>
                  </a:lnTo>
                  <a:lnTo>
                    <a:pt x="226" y="86"/>
                  </a:lnTo>
                  <a:lnTo>
                    <a:pt x="234" y="78"/>
                  </a:lnTo>
                  <a:lnTo>
                    <a:pt x="236" y="54"/>
                  </a:lnTo>
                  <a:lnTo>
                    <a:pt x="244" y="44"/>
                  </a:lnTo>
                  <a:lnTo>
                    <a:pt x="248" y="24"/>
                  </a:lnTo>
                  <a:lnTo>
                    <a:pt x="230" y="14"/>
                  </a:lnTo>
                  <a:lnTo>
                    <a:pt x="216" y="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66"/>
            <p:cNvSpPr/>
            <p:nvPr/>
          </p:nvSpPr>
          <p:spPr bwMode="gray">
            <a:xfrm>
              <a:off x="2308" y="2168"/>
              <a:ext cx="622" cy="494"/>
            </a:xfrm>
            <a:custGeom>
              <a:avLst/>
              <a:gdLst>
                <a:gd name="T0" fmla="*/ 614 w 622"/>
                <a:gd name="T1" fmla="*/ 218 h 494"/>
                <a:gd name="T2" fmla="*/ 604 w 622"/>
                <a:gd name="T3" fmla="*/ 172 h 494"/>
                <a:gd name="T4" fmla="*/ 554 w 622"/>
                <a:gd name="T5" fmla="*/ 116 h 494"/>
                <a:gd name="T6" fmla="*/ 542 w 622"/>
                <a:gd name="T7" fmla="*/ 72 h 494"/>
                <a:gd name="T8" fmla="*/ 526 w 622"/>
                <a:gd name="T9" fmla="*/ 48 h 494"/>
                <a:gd name="T10" fmla="*/ 486 w 622"/>
                <a:gd name="T11" fmla="*/ 62 h 494"/>
                <a:gd name="T12" fmla="*/ 442 w 622"/>
                <a:gd name="T13" fmla="*/ 54 h 494"/>
                <a:gd name="T14" fmla="*/ 382 w 622"/>
                <a:gd name="T15" fmla="*/ 64 h 494"/>
                <a:gd name="T16" fmla="*/ 364 w 622"/>
                <a:gd name="T17" fmla="*/ 30 h 494"/>
                <a:gd name="T18" fmla="*/ 318 w 622"/>
                <a:gd name="T19" fmla="*/ 0 h 494"/>
                <a:gd name="T20" fmla="*/ 274 w 622"/>
                <a:gd name="T21" fmla="*/ 38 h 494"/>
                <a:gd name="T22" fmla="*/ 220 w 622"/>
                <a:gd name="T23" fmla="*/ 56 h 494"/>
                <a:gd name="T24" fmla="*/ 188 w 622"/>
                <a:gd name="T25" fmla="*/ 16 h 494"/>
                <a:gd name="T26" fmla="*/ 164 w 622"/>
                <a:gd name="T27" fmla="*/ 70 h 494"/>
                <a:gd name="T28" fmla="*/ 154 w 622"/>
                <a:gd name="T29" fmla="*/ 116 h 494"/>
                <a:gd name="T30" fmla="*/ 98 w 622"/>
                <a:gd name="T31" fmla="*/ 108 h 494"/>
                <a:gd name="T32" fmla="*/ 56 w 622"/>
                <a:gd name="T33" fmla="*/ 118 h 494"/>
                <a:gd name="T34" fmla="*/ 68 w 622"/>
                <a:gd name="T35" fmla="*/ 160 h 494"/>
                <a:gd name="T36" fmla="*/ 82 w 622"/>
                <a:gd name="T37" fmla="*/ 192 h 494"/>
                <a:gd name="T38" fmla="*/ 44 w 622"/>
                <a:gd name="T39" fmla="*/ 216 h 494"/>
                <a:gd name="T40" fmla="*/ 18 w 622"/>
                <a:gd name="T41" fmla="*/ 254 h 494"/>
                <a:gd name="T42" fmla="*/ 38 w 622"/>
                <a:gd name="T43" fmla="*/ 304 h 494"/>
                <a:gd name="T44" fmla="*/ 42 w 622"/>
                <a:gd name="T45" fmla="*/ 338 h 494"/>
                <a:gd name="T46" fmla="*/ 36 w 622"/>
                <a:gd name="T47" fmla="*/ 388 h 494"/>
                <a:gd name="T48" fmla="*/ 0 w 622"/>
                <a:gd name="T49" fmla="*/ 458 h 494"/>
                <a:gd name="T50" fmla="*/ 44 w 622"/>
                <a:gd name="T51" fmla="*/ 494 h 494"/>
                <a:gd name="T52" fmla="*/ 94 w 622"/>
                <a:gd name="T53" fmla="*/ 466 h 494"/>
                <a:gd name="T54" fmla="*/ 120 w 622"/>
                <a:gd name="T55" fmla="*/ 450 h 494"/>
                <a:gd name="T56" fmla="*/ 120 w 622"/>
                <a:gd name="T57" fmla="*/ 422 h 494"/>
                <a:gd name="T58" fmla="*/ 182 w 622"/>
                <a:gd name="T59" fmla="*/ 404 h 494"/>
                <a:gd name="T60" fmla="*/ 224 w 622"/>
                <a:gd name="T61" fmla="*/ 442 h 494"/>
                <a:gd name="T62" fmla="*/ 288 w 622"/>
                <a:gd name="T63" fmla="*/ 454 h 494"/>
                <a:gd name="T64" fmla="*/ 362 w 622"/>
                <a:gd name="T65" fmla="*/ 440 h 494"/>
                <a:gd name="T66" fmla="*/ 404 w 622"/>
                <a:gd name="T67" fmla="*/ 436 h 494"/>
                <a:gd name="T68" fmla="*/ 430 w 622"/>
                <a:gd name="T69" fmla="*/ 412 h 494"/>
                <a:gd name="T70" fmla="*/ 484 w 622"/>
                <a:gd name="T71" fmla="*/ 374 h 494"/>
                <a:gd name="T72" fmla="*/ 504 w 622"/>
                <a:gd name="T73" fmla="*/ 400 h 494"/>
                <a:gd name="T74" fmla="*/ 534 w 622"/>
                <a:gd name="T75" fmla="*/ 378 h 494"/>
                <a:gd name="T76" fmla="*/ 524 w 622"/>
                <a:gd name="T77" fmla="*/ 322 h 494"/>
                <a:gd name="T78" fmla="*/ 570 w 622"/>
                <a:gd name="T79" fmla="*/ 328 h 494"/>
                <a:gd name="T80" fmla="*/ 604 w 622"/>
                <a:gd name="T81" fmla="*/ 314 h 494"/>
                <a:gd name="T82" fmla="*/ 622 w 622"/>
                <a:gd name="T83" fmla="*/ 280 h 4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2"/>
                <a:gd name="T127" fmla="*/ 0 h 494"/>
                <a:gd name="T128" fmla="*/ 622 w 622"/>
                <a:gd name="T129" fmla="*/ 494 h 4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2" h="494">
                  <a:moveTo>
                    <a:pt x="622" y="280"/>
                  </a:moveTo>
                  <a:lnTo>
                    <a:pt x="614" y="218"/>
                  </a:lnTo>
                  <a:lnTo>
                    <a:pt x="602" y="212"/>
                  </a:lnTo>
                  <a:lnTo>
                    <a:pt x="604" y="172"/>
                  </a:lnTo>
                  <a:lnTo>
                    <a:pt x="580" y="144"/>
                  </a:lnTo>
                  <a:lnTo>
                    <a:pt x="554" y="116"/>
                  </a:lnTo>
                  <a:lnTo>
                    <a:pt x="554" y="84"/>
                  </a:lnTo>
                  <a:lnTo>
                    <a:pt x="542" y="72"/>
                  </a:lnTo>
                  <a:lnTo>
                    <a:pt x="540" y="60"/>
                  </a:lnTo>
                  <a:lnTo>
                    <a:pt x="526" y="48"/>
                  </a:lnTo>
                  <a:lnTo>
                    <a:pt x="502" y="46"/>
                  </a:lnTo>
                  <a:lnTo>
                    <a:pt x="486" y="62"/>
                  </a:lnTo>
                  <a:lnTo>
                    <a:pt x="462" y="64"/>
                  </a:lnTo>
                  <a:lnTo>
                    <a:pt x="442" y="54"/>
                  </a:lnTo>
                  <a:lnTo>
                    <a:pt x="416" y="64"/>
                  </a:lnTo>
                  <a:lnTo>
                    <a:pt x="382" y="64"/>
                  </a:lnTo>
                  <a:lnTo>
                    <a:pt x="378" y="46"/>
                  </a:lnTo>
                  <a:lnTo>
                    <a:pt x="364" y="30"/>
                  </a:lnTo>
                  <a:lnTo>
                    <a:pt x="344" y="20"/>
                  </a:lnTo>
                  <a:lnTo>
                    <a:pt x="318" y="0"/>
                  </a:lnTo>
                  <a:lnTo>
                    <a:pt x="302" y="4"/>
                  </a:lnTo>
                  <a:lnTo>
                    <a:pt x="274" y="38"/>
                  </a:lnTo>
                  <a:lnTo>
                    <a:pt x="242" y="54"/>
                  </a:lnTo>
                  <a:lnTo>
                    <a:pt x="220" y="56"/>
                  </a:lnTo>
                  <a:lnTo>
                    <a:pt x="210" y="36"/>
                  </a:lnTo>
                  <a:lnTo>
                    <a:pt x="188" y="16"/>
                  </a:lnTo>
                  <a:lnTo>
                    <a:pt x="174" y="46"/>
                  </a:lnTo>
                  <a:lnTo>
                    <a:pt x="164" y="70"/>
                  </a:lnTo>
                  <a:lnTo>
                    <a:pt x="144" y="90"/>
                  </a:lnTo>
                  <a:lnTo>
                    <a:pt x="154" y="116"/>
                  </a:lnTo>
                  <a:lnTo>
                    <a:pt x="118" y="118"/>
                  </a:lnTo>
                  <a:lnTo>
                    <a:pt x="98" y="108"/>
                  </a:lnTo>
                  <a:lnTo>
                    <a:pt x="82" y="120"/>
                  </a:lnTo>
                  <a:lnTo>
                    <a:pt x="56" y="118"/>
                  </a:lnTo>
                  <a:lnTo>
                    <a:pt x="48" y="138"/>
                  </a:lnTo>
                  <a:lnTo>
                    <a:pt x="68" y="160"/>
                  </a:lnTo>
                  <a:lnTo>
                    <a:pt x="86" y="174"/>
                  </a:lnTo>
                  <a:lnTo>
                    <a:pt x="82" y="192"/>
                  </a:lnTo>
                  <a:lnTo>
                    <a:pt x="56" y="198"/>
                  </a:lnTo>
                  <a:lnTo>
                    <a:pt x="44" y="216"/>
                  </a:lnTo>
                  <a:lnTo>
                    <a:pt x="50" y="234"/>
                  </a:lnTo>
                  <a:lnTo>
                    <a:pt x="18" y="254"/>
                  </a:lnTo>
                  <a:lnTo>
                    <a:pt x="22" y="278"/>
                  </a:lnTo>
                  <a:lnTo>
                    <a:pt x="38" y="304"/>
                  </a:lnTo>
                  <a:lnTo>
                    <a:pt x="24" y="326"/>
                  </a:lnTo>
                  <a:lnTo>
                    <a:pt x="42" y="338"/>
                  </a:lnTo>
                  <a:lnTo>
                    <a:pt x="66" y="344"/>
                  </a:lnTo>
                  <a:lnTo>
                    <a:pt x="36" y="388"/>
                  </a:lnTo>
                  <a:lnTo>
                    <a:pt x="20" y="426"/>
                  </a:lnTo>
                  <a:lnTo>
                    <a:pt x="0" y="458"/>
                  </a:lnTo>
                  <a:lnTo>
                    <a:pt x="22" y="482"/>
                  </a:lnTo>
                  <a:lnTo>
                    <a:pt x="44" y="494"/>
                  </a:lnTo>
                  <a:lnTo>
                    <a:pt x="74" y="480"/>
                  </a:lnTo>
                  <a:lnTo>
                    <a:pt x="94" y="466"/>
                  </a:lnTo>
                  <a:lnTo>
                    <a:pt x="120" y="466"/>
                  </a:lnTo>
                  <a:lnTo>
                    <a:pt x="120" y="450"/>
                  </a:lnTo>
                  <a:lnTo>
                    <a:pt x="108" y="434"/>
                  </a:lnTo>
                  <a:lnTo>
                    <a:pt x="120" y="422"/>
                  </a:lnTo>
                  <a:lnTo>
                    <a:pt x="150" y="422"/>
                  </a:lnTo>
                  <a:lnTo>
                    <a:pt x="182" y="404"/>
                  </a:lnTo>
                  <a:lnTo>
                    <a:pt x="210" y="432"/>
                  </a:lnTo>
                  <a:lnTo>
                    <a:pt x="224" y="442"/>
                  </a:lnTo>
                  <a:lnTo>
                    <a:pt x="268" y="440"/>
                  </a:lnTo>
                  <a:lnTo>
                    <a:pt x="288" y="454"/>
                  </a:lnTo>
                  <a:lnTo>
                    <a:pt x="308" y="442"/>
                  </a:lnTo>
                  <a:lnTo>
                    <a:pt x="362" y="440"/>
                  </a:lnTo>
                  <a:lnTo>
                    <a:pt x="386" y="450"/>
                  </a:lnTo>
                  <a:lnTo>
                    <a:pt x="404" y="436"/>
                  </a:lnTo>
                  <a:lnTo>
                    <a:pt x="406" y="416"/>
                  </a:lnTo>
                  <a:lnTo>
                    <a:pt x="430" y="412"/>
                  </a:lnTo>
                  <a:lnTo>
                    <a:pt x="462" y="390"/>
                  </a:lnTo>
                  <a:lnTo>
                    <a:pt x="484" y="374"/>
                  </a:lnTo>
                  <a:lnTo>
                    <a:pt x="500" y="386"/>
                  </a:lnTo>
                  <a:lnTo>
                    <a:pt x="504" y="400"/>
                  </a:lnTo>
                  <a:lnTo>
                    <a:pt x="524" y="396"/>
                  </a:lnTo>
                  <a:lnTo>
                    <a:pt x="534" y="378"/>
                  </a:lnTo>
                  <a:lnTo>
                    <a:pt x="522" y="354"/>
                  </a:lnTo>
                  <a:lnTo>
                    <a:pt x="524" y="322"/>
                  </a:lnTo>
                  <a:lnTo>
                    <a:pt x="548" y="318"/>
                  </a:lnTo>
                  <a:lnTo>
                    <a:pt x="570" y="328"/>
                  </a:lnTo>
                  <a:lnTo>
                    <a:pt x="598" y="326"/>
                  </a:lnTo>
                  <a:lnTo>
                    <a:pt x="604" y="314"/>
                  </a:lnTo>
                  <a:lnTo>
                    <a:pt x="606" y="288"/>
                  </a:lnTo>
                  <a:lnTo>
                    <a:pt x="622" y="28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67"/>
            <p:cNvSpPr/>
            <p:nvPr/>
          </p:nvSpPr>
          <p:spPr bwMode="gray">
            <a:xfrm>
              <a:off x="2308" y="2168"/>
              <a:ext cx="622" cy="494"/>
            </a:xfrm>
            <a:custGeom>
              <a:avLst/>
              <a:gdLst>
                <a:gd name="T0" fmla="*/ 614 w 622"/>
                <a:gd name="T1" fmla="*/ 218 h 494"/>
                <a:gd name="T2" fmla="*/ 604 w 622"/>
                <a:gd name="T3" fmla="*/ 172 h 494"/>
                <a:gd name="T4" fmla="*/ 554 w 622"/>
                <a:gd name="T5" fmla="*/ 116 h 494"/>
                <a:gd name="T6" fmla="*/ 542 w 622"/>
                <a:gd name="T7" fmla="*/ 72 h 494"/>
                <a:gd name="T8" fmla="*/ 526 w 622"/>
                <a:gd name="T9" fmla="*/ 48 h 494"/>
                <a:gd name="T10" fmla="*/ 486 w 622"/>
                <a:gd name="T11" fmla="*/ 62 h 494"/>
                <a:gd name="T12" fmla="*/ 442 w 622"/>
                <a:gd name="T13" fmla="*/ 54 h 494"/>
                <a:gd name="T14" fmla="*/ 382 w 622"/>
                <a:gd name="T15" fmla="*/ 64 h 494"/>
                <a:gd name="T16" fmla="*/ 364 w 622"/>
                <a:gd name="T17" fmla="*/ 30 h 494"/>
                <a:gd name="T18" fmla="*/ 318 w 622"/>
                <a:gd name="T19" fmla="*/ 0 h 494"/>
                <a:gd name="T20" fmla="*/ 274 w 622"/>
                <a:gd name="T21" fmla="*/ 38 h 494"/>
                <a:gd name="T22" fmla="*/ 220 w 622"/>
                <a:gd name="T23" fmla="*/ 56 h 494"/>
                <a:gd name="T24" fmla="*/ 188 w 622"/>
                <a:gd name="T25" fmla="*/ 16 h 494"/>
                <a:gd name="T26" fmla="*/ 164 w 622"/>
                <a:gd name="T27" fmla="*/ 70 h 494"/>
                <a:gd name="T28" fmla="*/ 154 w 622"/>
                <a:gd name="T29" fmla="*/ 116 h 494"/>
                <a:gd name="T30" fmla="*/ 98 w 622"/>
                <a:gd name="T31" fmla="*/ 108 h 494"/>
                <a:gd name="T32" fmla="*/ 56 w 622"/>
                <a:gd name="T33" fmla="*/ 118 h 494"/>
                <a:gd name="T34" fmla="*/ 68 w 622"/>
                <a:gd name="T35" fmla="*/ 160 h 494"/>
                <a:gd name="T36" fmla="*/ 82 w 622"/>
                <a:gd name="T37" fmla="*/ 192 h 494"/>
                <a:gd name="T38" fmla="*/ 44 w 622"/>
                <a:gd name="T39" fmla="*/ 216 h 494"/>
                <a:gd name="T40" fmla="*/ 18 w 622"/>
                <a:gd name="T41" fmla="*/ 254 h 494"/>
                <a:gd name="T42" fmla="*/ 38 w 622"/>
                <a:gd name="T43" fmla="*/ 304 h 494"/>
                <a:gd name="T44" fmla="*/ 42 w 622"/>
                <a:gd name="T45" fmla="*/ 338 h 494"/>
                <a:gd name="T46" fmla="*/ 36 w 622"/>
                <a:gd name="T47" fmla="*/ 388 h 494"/>
                <a:gd name="T48" fmla="*/ 0 w 622"/>
                <a:gd name="T49" fmla="*/ 458 h 494"/>
                <a:gd name="T50" fmla="*/ 44 w 622"/>
                <a:gd name="T51" fmla="*/ 494 h 494"/>
                <a:gd name="T52" fmla="*/ 94 w 622"/>
                <a:gd name="T53" fmla="*/ 466 h 494"/>
                <a:gd name="T54" fmla="*/ 120 w 622"/>
                <a:gd name="T55" fmla="*/ 450 h 494"/>
                <a:gd name="T56" fmla="*/ 120 w 622"/>
                <a:gd name="T57" fmla="*/ 422 h 494"/>
                <a:gd name="T58" fmla="*/ 182 w 622"/>
                <a:gd name="T59" fmla="*/ 404 h 494"/>
                <a:gd name="T60" fmla="*/ 224 w 622"/>
                <a:gd name="T61" fmla="*/ 442 h 494"/>
                <a:gd name="T62" fmla="*/ 288 w 622"/>
                <a:gd name="T63" fmla="*/ 454 h 494"/>
                <a:gd name="T64" fmla="*/ 362 w 622"/>
                <a:gd name="T65" fmla="*/ 440 h 494"/>
                <a:gd name="T66" fmla="*/ 404 w 622"/>
                <a:gd name="T67" fmla="*/ 436 h 494"/>
                <a:gd name="T68" fmla="*/ 430 w 622"/>
                <a:gd name="T69" fmla="*/ 412 h 494"/>
                <a:gd name="T70" fmla="*/ 484 w 622"/>
                <a:gd name="T71" fmla="*/ 374 h 494"/>
                <a:gd name="T72" fmla="*/ 504 w 622"/>
                <a:gd name="T73" fmla="*/ 400 h 494"/>
                <a:gd name="T74" fmla="*/ 534 w 622"/>
                <a:gd name="T75" fmla="*/ 378 h 494"/>
                <a:gd name="T76" fmla="*/ 524 w 622"/>
                <a:gd name="T77" fmla="*/ 322 h 494"/>
                <a:gd name="T78" fmla="*/ 570 w 622"/>
                <a:gd name="T79" fmla="*/ 328 h 494"/>
                <a:gd name="T80" fmla="*/ 604 w 622"/>
                <a:gd name="T81" fmla="*/ 314 h 494"/>
                <a:gd name="T82" fmla="*/ 622 w 622"/>
                <a:gd name="T83" fmla="*/ 280 h 4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2"/>
                <a:gd name="T127" fmla="*/ 0 h 494"/>
                <a:gd name="T128" fmla="*/ 622 w 622"/>
                <a:gd name="T129" fmla="*/ 494 h 4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2" h="494">
                  <a:moveTo>
                    <a:pt x="622" y="280"/>
                  </a:moveTo>
                  <a:lnTo>
                    <a:pt x="614" y="218"/>
                  </a:lnTo>
                  <a:lnTo>
                    <a:pt x="602" y="212"/>
                  </a:lnTo>
                  <a:lnTo>
                    <a:pt x="604" y="172"/>
                  </a:lnTo>
                  <a:lnTo>
                    <a:pt x="580" y="144"/>
                  </a:lnTo>
                  <a:lnTo>
                    <a:pt x="554" y="116"/>
                  </a:lnTo>
                  <a:lnTo>
                    <a:pt x="554" y="84"/>
                  </a:lnTo>
                  <a:lnTo>
                    <a:pt x="542" y="72"/>
                  </a:lnTo>
                  <a:lnTo>
                    <a:pt x="540" y="60"/>
                  </a:lnTo>
                  <a:lnTo>
                    <a:pt x="526" y="48"/>
                  </a:lnTo>
                  <a:lnTo>
                    <a:pt x="502" y="46"/>
                  </a:lnTo>
                  <a:lnTo>
                    <a:pt x="486" y="62"/>
                  </a:lnTo>
                  <a:lnTo>
                    <a:pt x="462" y="64"/>
                  </a:lnTo>
                  <a:lnTo>
                    <a:pt x="442" y="54"/>
                  </a:lnTo>
                  <a:lnTo>
                    <a:pt x="416" y="64"/>
                  </a:lnTo>
                  <a:lnTo>
                    <a:pt x="382" y="64"/>
                  </a:lnTo>
                  <a:lnTo>
                    <a:pt x="378" y="46"/>
                  </a:lnTo>
                  <a:lnTo>
                    <a:pt x="364" y="30"/>
                  </a:lnTo>
                  <a:lnTo>
                    <a:pt x="344" y="20"/>
                  </a:lnTo>
                  <a:lnTo>
                    <a:pt x="318" y="0"/>
                  </a:lnTo>
                  <a:lnTo>
                    <a:pt x="302" y="4"/>
                  </a:lnTo>
                  <a:lnTo>
                    <a:pt x="274" y="38"/>
                  </a:lnTo>
                  <a:lnTo>
                    <a:pt x="242" y="54"/>
                  </a:lnTo>
                  <a:lnTo>
                    <a:pt x="220" y="56"/>
                  </a:lnTo>
                  <a:lnTo>
                    <a:pt x="210" y="36"/>
                  </a:lnTo>
                  <a:lnTo>
                    <a:pt x="188" y="16"/>
                  </a:lnTo>
                  <a:lnTo>
                    <a:pt x="174" y="46"/>
                  </a:lnTo>
                  <a:lnTo>
                    <a:pt x="164" y="70"/>
                  </a:lnTo>
                  <a:lnTo>
                    <a:pt x="144" y="90"/>
                  </a:lnTo>
                  <a:lnTo>
                    <a:pt x="154" y="116"/>
                  </a:lnTo>
                  <a:lnTo>
                    <a:pt x="118" y="118"/>
                  </a:lnTo>
                  <a:lnTo>
                    <a:pt x="98" y="108"/>
                  </a:lnTo>
                  <a:lnTo>
                    <a:pt x="82" y="120"/>
                  </a:lnTo>
                  <a:lnTo>
                    <a:pt x="56" y="118"/>
                  </a:lnTo>
                  <a:lnTo>
                    <a:pt x="48" y="138"/>
                  </a:lnTo>
                  <a:lnTo>
                    <a:pt x="68" y="160"/>
                  </a:lnTo>
                  <a:lnTo>
                    <a:pt x="86" y="174"/>
                  </a:lnTo>
                  <a:lnTo>
                    <a:pt x="82" y="192"/>
                  </a:lnTo>
                  <a:lnTo>
                    <a:pt x="56" y="198"/>
                  </a:lnTo>
                  <a:lnTo>
                    <a:pt x="44" y="216"/>
                  </a:lnTo>
                  <a:lnTo>
                    <a:pt x="50" y="234"/>
                  </a:lnTo>
                  <a:lnTo>
                    <a:pt x="18" y="254"/>
                  </a:lnTo>
                  <a:lnTo>
                    <a:pt x="22" y="278"/>
                  </a:lnTo>
                  <a:lnTo>
                    <a:pt x="38" y="304"/>
                  </a:lnTo>
                  <a:lnTo>
                    <a:pt x="24" y="326"/>
                  </a:lnTo>
                  <a:lnTo>
                    <a:pt x="42" y="338"/>
                  </a:lnTo>
                  <a:lnTo>
                    <a:pt x="66" y="344"/>
                  </a:lnTo>
                  <a:lnTo>
                    <a:pt x="36" y="388"/>
                  </a:lnTo>
                  <a:lnTo>
                    <a:pt x="20" y="426"/>
                  </a:lnTo>
                  <a:lnTo>
                    <a:pt x="0" y="458"/>
                  </a:lnTo>
                  <a:lnTo>
                    <a:pt x="22" y="482"/>
                  </a:lnTo>
                  <a:lnTo>
                    <a:pt x="44" y="494"/>
                  </a:lnTo>
                  <a:lnTo>
                    <a:pt x="74" y="480"/>
                  </a:lnTo>
                  <a:lnTo>
                    <a:pt x="94" y="466"/>
                  </a:lnTo>
                  <a:lnTo>
                    <a:pt x="120" y="466"/>
                  </a:lnTo>
                  <a:lnTo>
                    <a:pt x="120" y="450"/>
                  </a:lnTo>
                  <a:lnTo>
                    <a:pt x="108" y="434"/>
                  </a:lnTo>
                  <a:lnTo>
                    <a:pt x="120" y="422"/>
                  </a:lnTo>
                  <a:lnTo>
                    <a:pt x="150" y="422"/>
                  </a:lnTo>
                  <a:lnTo>
                    <a:pt x="182" y="404"/>
                  </a:lnTo>
                  <a:lnTo>
                    <a:pt x="210" y="432"/>
                  </a:lnTo>
                  <a:lnTo>
                    <a:pt x="224" y="442"/>
                  </a:lnTo>
                  <a:lnTo>
                    <a:pt x="268" y="440"/>
                  </a:lnTo>
                  <a:lnTo>
                    <a:pt x="288" y="454"/>
                  </a:lnTo>
                  <a:lnTo>
                    <a:pt x="308" y="442"/>
                  </a:lnTo>
                  <a:lnTo>
                    <a:pt x="362" y="440"/>
                  </a:lnTo>
                  <a:lnTo>
                    <a:pt x="386" y="450"/>
                  </a:lnTo>
                  <a:lnTo>
                    <a:pt x="404" y="436"/>
                  </a:lnTo>
                  <a:lnTo>
                    <a:pt x="406" y="416"/>
                  </a:lnTo>
                  <a:lnTo>
                    <a:pt x="430" y="412"/>
                  </a:lnTo>
                  <a:lnTo>
                    <a:pt x="462" y="390"/>
                  </a:lnTo>
                  <a:lnTo>
                    <a:pt x="484" y="374"/>
                  </a:lnTo>
                  <a:lnTo>
                    <a:pt x="500" y="386"/>
                  </a:lnTo>
                  <a:lnTo>
                    <a:pt x="504" y="400"/>
                  </a:lnTo>
                  <a:lnTo>
                    <a:pt x="524" y="396"/>
                  </a:lnTo>
                  <a:lnTo>
                    <a:pt x="534" y="378"/>
                  </a:lnTo>
                  <a:lnTo>
                    <a:pt x="522" y="354"/>
                  </a:lnTo>
                  <a:lnTo>
                    <a:pt x="524" y="322"/>
                  </a:lnTo>
                  <a:lnTo>
                    <a:pt x="548" y="318"/>
                  </a:lnTo>
                  <a:lnTo>
                    <a:pt x="570" y="328"/>
                  </a:lnTo>
                  <a:lnTo>
                    <a:pt x="598" y="326"/>
                  </a:lnTo>
                  <a:lnTo>
                    <a:pt x="604" y="314"/>
                  </a:lnTo>
                  <a:lnTo>
                    <a:pt x="606" y="288"/>
                  </a:lnTo>
                  <a:lnTo>
                    <a:pt x="622" y="28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68"/>
            <p:cNvSpPr/>
            <p:nvPr/>
          </p:nvSpPr>
          <p:spPr bwMode="gray">
            <a:xfrm>
              <a:off x="2406" y="2700"/>
              <a:ext cx="252" cy="150"/>
            </a:xfrm>
            <a:custGeom>
              <a:avLst/>
              <a:gdLst>
                <a:gd name="T0" fmla="*/ 0 w 252"/>
                <a:gd name="T1" fmla="*/ 110 h 150"/>
                <a:gd name="T2" fmla="*/ 2 w 252"/>
                <a:gd name="T3" fmla="*/ 80 h 150"/>
                <a:gd name="T4" fmla="*/ 22 w 252"/>
                <a:gd name="T5" fmla="*/ 64 h 150"/>
                <a:gd name="T6" fmla="*/ 46 w 252"/>
                <a:gd name="T7" fmla="*/ 58 h 150"/>
                <a:gd name="T8" fmla="*/ 70 w 252"/>
                <a:gd name="T9" fmla="*/ 30 h 150"/>
                <a:gd name="T10" fmla="*/ 102 w 252"/>
                <a:gd name="T11" fmla="*/ 22 h 150"/>
                <a:gd name="T12" fmla="*/ 134 w 252"/>
                <a:gd name="T13" fmla="*/ 18 h 150"/>
                <a:gd name="T14" fmla="*/ 142 w 252"/>
                <a:gd name="T15" fmla="*/ 10 h 150"/>
                <a:gd name="T16" fmla="*/ 186 w 252"/>
                <a:gd name="T17" fmla="*/ 10 h 150"/>
                <a:gd name="T18" fmla="*/ 200 w 252"/>
                <a:gd name="T19" fmla="*/ 0 h 150"/>
                <a:gd name="T20" fmla="*/ 220 w 252"/>
                <a:gd name="T21" fmla="*/ 4 h 150"/>
                <a:gd name="T22" fmla="*/ 240 w 252"/>
                <a:gd name="T23" fmla="*/ 22 h 150"/>
                <a:gd name="T24" fmla="*/ 252 w 252"/>
                <a:gd name="T25" fmla="*/ 46 h 150"/>
                <a:gd name="T26" fmla="*/ 240 w 252"/>
                <a:gd name="T27" fmla="*/ 76 h 150"/>
                <a:gd name="T28" fmla="*/ 198 w 252"/>
                <a:gd name="T29" fmla="*/ 112 h 150"/>
                <a:gd name="T30" fmla="*/ 156 w 252"/>
                <a:gd name="T31" fmla="*/ 130 h 150"/>
                <a:gd name="T32" fmla="*/ 120 w 252"/>
                <a:gd name="T33" fmla="*/ 140 h 150"/>
                <a:gd name="T34" fmla="*/ 88 w 252"/>
                <a:gd name="T35" fmla="*/ 130 h 150"/>
                <a:gd name="T36" fmla="*/ 62 w 252"/>
                <a:gd name="T37" fmla="*/ 144 h 150"/>
                <a:gd name="T38" fmla="*/ 38 w 252"/>
                <a:gd name="T39" fmla="*/ 150 h 150"/>
                <a:gd name="T40" fmla="*/ 12 w 252"/>
                <a:gd name="T41" fmla="*/ 126 h 150"/>
                <a:gd name="T42" fmla="*/ 0 w 252"/>
                <a:gd name="T43" fmla="*/ 110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50"/>
                <a:gd name="T68" fmla="*/ 252 w 252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50">
                  <a:moveTo>
                    <a:pt x="0" y="110"/>
                  </a:moveTo>
                  <a:lnTo>
                    <a:pt x="2" y="80"/>
                  </a:lnTo>
                  <a:lnTo>
                    <a:pt x="22" y="64"/>
                  </a:lnTo>
                  <a:lnTo>
                    <a:pt x="46" y="58"/>
                  </a:lnTo>
                  <a:lnTo>
                    <a:pt x="70" y="30"/>
                  </a:lnTo>
                  <a:lnTo>
                    <a:pt x="102" y="22"/>
                  </a:lnTo>
                  <a:lnTo>
                    <a:pt x="134" y="18"/>
                  </a:lnTo>
                  <a:lnTo>
                    <a:pt x="142" y="10"/>
                  </a:lnTo>
                  <a:lnTo>
                    <a:pt x="186" y="10"/>
                  </a:lnTo>
                  <a:lnTo>
                    <a:pt x="200" y="0"/>
                  </a:lnTo>
                  <a:lnTo>
                    <a:pt x="220" y="4"/>
                  </a:lnTo>
                  <a:lnTo>
                    <a:pt x="240" y="22"/>
                  </a:lnTo>
                  <a:lnTo>
                    <a:pt x="252" y="46"/>
                  </a:lnTo>
                  <a:lnTo>
                    <a:pt x="240" y="76"/>
                  </a:lnTo>
                  <a:lnTo>
                    <a:pt x="198" y="112"/>
                  </a:lnTo>
                  <a:lnTo>
                    <a:pt x="156" y="130"/>
                  </a:lnTo>
                  <a:lnTo>
                    <a:pt x="120" y="140"/>
                  </a:lnTo>
                  <a:lnTo>
                    <a:pt x="88" y="130"/>
                  </a:lnTo>
                  <a:lnTo>
                    <a:pt x="62" y="144"/>
                  </a:lnTo>
                  <a:lnTo>
                    <a:pt x="38" y="150"/>
                  </a:lnTo>
                  <a:lnTo>
                    <a:pt x="12" y="126"/>
                  </a:lnTo>
                  <a:lnTo>
                    <a:pt x="0" y="11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69"/>
            <p:cNvSpPr/>
            <p:nvPr/>
          </p:nvSpPr>
          <p:spPr bwMode="gray">
            <a:xfrm>
              <a:off x="2406" y="2700"/>
              <a:ext cx="252" cy="150"/>
            </a:xfrm>
            <a:custGeom>
              <a:avLst/>
              <a:gdLst>
                <a:gd name="T0" fmla="*/ 0 w 252"/>
                <a:gd name="T1" fmla="*/ 110 h 150"/>
                <a:gd name="T2" fmla="*/ 2 w 252"/>
                <a:gd name="T3" fmla="*/ 80 h 150"/>
                <a:gd name="T4" fmla="*/ 22 w 252"/>
                <a:gd name="T5" fmla="*/ 64 h 150"/>
                <a:gd name="T6" fmla="*/ 46 w 252"/>
                <a:gd name="T7" fmla="*/ 58 h 150"/>
                <a:gd name="T8" fmla="*/ 70 w 252"/>
                <a:gd name="T9" fmla="*/ 30 h 150"/>
                <a:gd name="T10" fmla="*/ 102 w 252"/>
                <a:gd name="T11" fmla="*/ 22 h 150"/>
                <a:gd name="T12" fmla="*/ 134 w 252"/>
                <a:gd name="T13" fmla="*/ 18 h 150"/>
                <a:gd name="T14" fmla="*/ 142 w 252"/>
                <a:gd name="T15" fmla="*/ 10 h 150"/>
                <a:gd name="T16" fmla="*/ 186 w 252"/>
                <a:gd name="T17" fmla="*/ 10 h 150"/>
                <a:gd name="T18" fmla="*/ 200 w 252"/>
                <a:gd name="T19" fmla="*/ 0 h 150"/>
                <a:gd name="T20" fmla="*/ 220 w 252"/>
                <a:gd name="T21" fmla="*/ 4 h 150"/>
                <a:gd name="T22" fmla="*/ 240 w 252"/>
                <a:gd name="T23" fmla="*/ 22 h 150"/>
                <a:gd name="T24" fmla="*/ 252 w 252"/>
                <a:gd name="T25" fmla="*/ 46 h 150"/>
                <a:gd name="T26" fmla="*/ 240 w 252"/>
                <a:gd name="T27" fmla="*/ 76 h 150"/>
                <a:gd name="T28" fmla="*/ 198 w 252"/>
                <a:gd name="T29" fmla="*/ 112 h 150"/>
                <a:gd name="T30" fmla="*/ 156 w 252"/>
                <a:gd name="T31" fmla="*/ 130 h 150"/>
                <a:gd name="T32" fmla="*/ 120 w 252"/>
                <a:gd name="T33" fmla="*/ 140 h 150"/>
                <a:gd name="T34" fmla="*/ 88 w 252"/>
                <a:gd name="T35" fmla="*/ 130 h 150"/>
                <a:gd name="T36" fmla="*/ 62 w 252"/>
                <a:gd name="T37" fmla="*/ 144 h 150"/>
                <a:gd name="T38" fmla="*/ 38 w 252"/>
                <a:gd name="T39" fmla="*/ 150 h 150"/>
                <a:gd name="T40" fmla="*/ 12 w 252"/>
                <a:gd name="T41" fmla="*/ 126 h 150"/>
                <a:gd name="T42" fmla="*/ 0 w 252"/>
                <a:gd name="T43" fmla="*/ 110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50"/>
                <a:gd name="T68" fmla="*/ 252 w 252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50">
                  <a:moveTo>
                    <a:pt x="0" y="110"/>
                  </a:moveTo>
                  <a:lnTo>
                    <a:pt x="2" y="80"/>
                  </a:lnTo>
                  <a:lnTo>
                    <a:pt x="22" y="64"/>
                  </a:lnTo>
                  <a:lnTo>
                    <a:pt x="46" y="58"/>
                  </a:lnTo>
                  <a:lnTo>
                    <a:pt x="70" y="30"/>
                  </a:lnTo>
                  <a:lnTo>
                    <a:pt x="102" y="22"/>
                  </a:lnTo>
                  <a:lnTo>
                    <a:pt x="134" y="18"/>
                  </a:lnTo>
                  <a:lnTo>
                    <a:pt x="142" y="10"/>
                  </a:lnTo>
                  <a:lnTo>
                    <a:pt x="186" y="10"/>
                  </a:lnTo>
                  <a:lnTo>
                    <a:pt x="200" y="0"/>
                  </a:lnTo>
                  <a:lnTo>
                    <a:pt x="220" y="4"/>
                  </a:lnTo>
                  <a:lnTo>
                    <a:pt x="240" y="22"/>
                  </a:lnTo>
                  <a:lnTo>
                    <a:pt x="252" y="46"/>
                  </a:lnTo>
                  <a:lnTo>
                    <a:pt x="240" y="76"/>
                  </a:lnTo>
                  <a:lnTo>
                    <a:pt x="198" y="112"/>
                  </a:lnTo>
                  <a:lnTo>
                    <a:pt x="156" y="130"/>
                  </a:lnTo>
                  <a:lnTo>
                    <a:pt x="120" y="140"/>
                  </a:lnTo>
                  <a:lnTo>
                    <a:pt x="88" y="130"/>
                  </a:lnTo>
                  <a:lnTo>
                    <a:pt x="62" y="144"/>
                  </a:lnTo>
                  <a:lnTo>
                    <a:pt x="38" y="150"/>
                  </a:lnTo>
                  <a:lnTo>
                    <a:pt x="12" y="126"/>
                  </a:lnTo>
                  <a:lnTo>
                    <a:pt x="0" y="110"/>
                  </a:ln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lstStyle/>
            <a:p>
              <a:endParaRPr kumimoji="0" lang="ko-KR" altLang="en-US"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119421" y="3103096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ea typeface="나눔고딕" pitchFamily="50" charset="-127"/>
                <a:cs typeface="Times New Roman" panose="02020603050405020304" pitchFamily="18" charset="0"/>
              </a:rPr>
              <a:t>Seoul</a:t>
            </a:r>
            <a:endParaRPr lang="ko-KR" altLang="en-US" sz="1600" b="1" dirty="0">
              <a:latin typeface="Times New Roman" panose="02020603050405020304" pitchFamily="18" charset="0"/>
              <a:ea typeface="나눔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18892" y="4239029"/>
            <a:ext cx="105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cap="small" dirty="0" err="1" smtClean="0">
                <a:latin typeface="Times New Roman" panose="02020603050405020304" pitchFamily="18" charset="0"/>
                <a:ea typeface="나눔고딕" pitchFamily="50" charset="-127"/>
                <a:cs typeface="Times New Roman" panose="02020603050405020304" pitchFamily="18" charset="0"/>
              </a:rPr>
              <a:t>Gwangju</a:t>
            </a:r>
            <a:endParaRPr lang="ko-KR" altLang="en-US" sz="1600" b="1" cap="small" dirty="0">
              <a:latin typeface="Times New Roman" panose="02020603050405020304" pitchFamily="18" charset="0"/>
              <a:ea typeface="나눔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42" name="Picture 24" descr="button0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67403" y="3509952"/>
            <a:ext cx="288000" cy="261351"/>
          </a:xfrm>
          <a:prstGeom prst="rect">
            <a:avLst/>
          </a:prstGeom>
          <a:noFill/>
        </p:spPr>
      </p:pic>
      <p:pic>
        <p:nvPicPr>
          <p:cNvPr id="43" name="Picture 24" descr="button0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02954" y="4620935"/>
            <a:ext cx="288000" cy="261351"/>
          </a:xfrm>
          <a:prstGeom prst="rect">
            <a:avLst/>
          </a:prstGeom>
          <a:noFill/>
        </p:spPr>
      </p:pic>
      <p:sp>
        <p:nvSpPr>
          <p:cNvPr id="44" name="내용 개체 틀 2"/>
          <p:cNvSpPr txBox="1"/>
          <p:nvPr/>
        </p:nvSpPr>
        <p:spPr>
          <a:xfrm>
            <a:off x="402413" y="3967538"/>
            <a:ext cx="4025571" cy="111764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排名</a:t>
            </a: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世界排名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365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（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</a:t>
            </a:r>
            <a:r>
              <a:rPr kumimoji="0" lang="en-US" altLang="zh-CN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Times, 2010)</a:t>
            </a:r>
            <a:endParaRPr kumimoji="0" lang="en-US" altLang="zh-CN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世界排名 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384 ( CWUR, 2015) </a:t>
            </a:r>
            <a:endParaRPr lang="en-US" altLang="zh-CN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国内大学中排名第</a:t>
            </a:r>
            <a:r>
              <a:rPr lang="en-US" altLang="zh-CN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10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defRPr/>
            </a:pP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lang="ko-KR" alt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5" name="그림 44" descr="대강당홍매화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977" y="5301920"/>
            <a:ext cx="1701029" cy="1171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그림 45" descr="정문가로수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7507" y="5284216"/>
            <a:ext cx="1702800" cy="117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그림 46" descr="가을용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0808" y="5271912"/>
            <a:ext cx="1702800" cy="1172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그림 47" descr="겨울도서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4110" y="5271912"/>
            <a:ext cx="1697025" cy="11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96040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全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南大学地图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" y="801927"/>
            <a:ext cx="9108504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9512" y="1484784"/>
            <a:ext cx="7416824" cy="4752528"/>
          </a:xfrm>
          <a:prstGeom prst="rect">
            <a:avLst/>
          </a:prstGeom>
          <a:ln>
            <a:noFill/>
          </a:ln>
          <a:effectLst>
            <a:glow rad="558800">
              <a:schemeClr val="tx2">
                <a:lumMod val="40000"/>
                <a:lumOff val="60000"/>
                <a:alpha val="4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9512" y="96040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国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际姊妹大学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4909" y="1576421"/>
            <a:ext cx="7149513" cy="454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그룹 17"/>
          <p:cNvGrpSpPr>
            <a:grpSpLocks noChangeAspect="1"/>
          </p:cNvGrpSpPr>
          <p:nvPr/>
        </p:nvGrpSpPr>
        <p:grpSpPr>
          <a:xfrm>
            <a:off x="7006370" y="1136784"/>
            <a:ext cx="936104" cy="939764"/>
            <a:chOff x="6249672" y="889360"/>
            <a:chExt cx="690500" cy="693200"/>
          </a:xfrm>
        </p:grpSpPr>
        <p:sp>
          <p:nvSpPr>
            <p:cNvPr id="16" name="타원 15"/>
            <p:cNvSpPr/>
            <p:nvPr/>
          </p:nvSpPr>
          <p:spPr>
            <a:xfrm>
              <a:off x="6249672" y="891360"/>
              <a:ext cx="683568" cy="69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그림 14" descr="교표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9672" y="889360"/>
              <a:ext cx="690500" cy="690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5"/>
          <p:cNvSpPr>
            <a:spLocks noGrp="1"/>
          </p:cNvSpPr>
          <p:nvPr>
            <p:ph type="subTitle" idx="1"/>
          </p:nvPr>
        </p:nvSpPr>
        <p:spPr>
          <a:xfrm>
            <a:off x="3859832" y="2496797"/>
            <a:ext cx="5104656" cy="1536576"/>
          </a:xfrm>
        </p:spPr>
        <p:txBody>
          <a:bodyPr anchor="ctr">
            <a:normAutofit/>
          </a:bodyPr>
          <a:lstStyle/>
          <a:p>
            <a:pPr marL="514350" indent="-514350"/>
            <a:r>
              <a:rPr lang="en-US" altLang="ko-KR" sz="4400" b="1" dirty="0" smtClean="0">
                <a:latin typeface="휴먼옛체" pitchFamily="18" charset="-127"/>
                <a:ea typeface="휴먼옛체" pitchFamily="18" charset="-127"/>
              </a:rPr>
              <a:t>2</a:t>
            </a:r>
            <a:r>
              <a:rPr lang="en-US" altLang="zh-CN" sz="4400" b="1" dirty="0" smtClean="0">
                <a:latin typeface="휴먼옛체" pitchFamily="18" charset="-127"/>
                <a:ea typeface="휴먼옛체" pitchFamily="18" charset="-127"/>
              </a:rPr>
              <a:t>. </a:t>
            </a:r>
            <a:r>
              <a:rPr lang="zh-CN" altLang="en-US" sz="4400" b="1" dirty="0" smtClean="0">
                <a:latin typeface="+mj-ea"/>
                <a:ea typeface="+mj-ea"/>
              </a:rPr>
              <a:t>全南大学课程</a:t>
            </a:r>
            <a:endParaRPr lang="ko-KR" altLang="en-US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6040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</a:rPr>
              <a:t>CNU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95536" y="1268759"/>
          <a:ext cx="4087280" cy="512961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043640"/>
                <a:gridCol w="2043640"/>
              </a:tblGrid>
              <a:tr h="335379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系</a:t>
                      </a:r>
                      <a:r>
                        <a:rPr lang="en-US" sz="1400" kern="0" dirty="0">
                          <a:effectLst/>
                        </a:rPr>
                        <a:t>/</a:t>
                      </a:r>
                      <a:r>
                        <a:rPr lang="zh-CN" sz="1400" kern="0" dirty="0">
                          <a:effectLst/>
                        </a:rPr>
                        <a:t>学部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系</a:t>
                      </a:r>
                      <a:r>
                        <a:rPr lang="en-US" sz="1400" kern="0" dirty="0">
                          <a:effectLst/>
                        </a:rPr>
                        <a:t>/</a:t>
                      </a:r>
                      <a:r>
                        <a:rPr lang="zh-CN" sz="1400" kern="0" dirty="0">
                          <a:effectLst/>
                        </a:rPr>
                        <a:t>学部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35379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经营学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建筑学科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u="none" kern="0" dirty="0">
                          <a:solidFill>
                            <a:schemeClr val="tx1"/>
                          </a:solidFill>
                          <a:effectLst/>
                        </a:rPr>
                        <a:t>经济学</a:t>
                      </a:r>
                      <a:endParaRPr lang="ko-KR" sz="1600" u="none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高分子融合素材工学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35379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文献情报学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机械工学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社会学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产业工学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新闻放送学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生物工学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心理学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新素材工学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人类学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能源资源工学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政治外交学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应用化学工学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地理学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电气工学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行政学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电子计算机工学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国语国文专业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土木工程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德语语言文学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农业经济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法语法文学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动物资源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历史学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</a:rPr>
                        <a:t>生物能源工学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英语英文学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山林资源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日语日文学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植物生命工学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中语中文学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应用生物工学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哲学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造景学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812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生活环境福利学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地域生物系统工学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496359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食品营养学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800" b="1" kern="0" dirty="0">
                          <a:effectLst/>
                        </a:rPr>
                        <a:t>国乐专</a:t>
                      </a:r>
                      <a:r>
                        <a:rPr lang="zh-CN" sz="800" b="1" kern="0" dirty="0" smtClean="0">
                          <a:effectLst/>
                        </a:rPr>
                        <a:t>业</a:t>
                      </a:r>
                      <a:r>
                        <a:rPr lang="zh-CN" altLang="en-US" sz="800" b="1" kern="0" dirty="0" smtClean="0">
                          <a:effectLst/>
                        </a:rPr>
                        <a:t>（</a:t>
                      </a:r>
                      <a:r>
                        <a:rPr lang="zh-CN" sz="800" b="1" kern="0" dirty="0" smtClean="0">
                          <a:effectLst/>
                        </a:rPr>
                        <a:t>乐</a:t>
                      </a:r>
                      <a:r>
                        <a:rPr lang="zh-CN" sz="800" b="1" kern="0" dirty="0">
                          <a:effectLst/>
                        </a:rPr>
                        <a:t>器，声乐，作曲理论专</a:t>
                      </a:r>
                      <a:r>
                        <a:rPr lang="zh-CN" sz="800" b="1" kern="0" dirty="0" smtClean="0">
                          <a:effectLst/>
                        </a:rPr>
                        <a:t>业</a:t>
                      </a:r>
                      <a:r>
                        <a:rPr lang="zh-CN" altLang="en-US" sz="800" b="1" kern="0" dirty="0" smtClean="0">
                          <a:effectLst/>
                        </a:rPr>
                        <a:t>）</a:t>
                      </a:r>
                      <a:endParaRPr lang="ko-KR" sz="9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752020" y="1248671"/>
          <a:ext cx="3816424" cy="135445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94189"/>
                <a:gridCol w="2022235"/>
              </a:tblGrid>
              <a:tr h="238125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系</a:t>
                      </a:r>
                      <a:r>
                        <a:rPr lang="en-US" sz="1400" kern="0" dirty="0">
                          <a:effectLst/>
                        </a:rPr>
                        <a:t>/</a:t>
                      </a:r>
                      <a:r>
                        <a:rPr lang="zh-CN" sz="1400" kern="0" dirty="0">
                          <a:effectLst/>
                        </a:rPr>
                        <a:t>学部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系</a:t>
                      </a:r>
                      <a:r>
                        <a:rPr lang="en-US" sz="1400" kern="0">
                          <a:effectLst/>
                        </a:rPr>
                        <a:t>/</a:t>
                      </a:r>
                      <a:r>
                        <a:rPr lang="zh-CN" sz="1400" kern="0">
                          <a:effectLst/>
                        </a:rPr>
                        <a:t>学部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38125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服装学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美术系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生命科学技术</a:t>
                      </a: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美术理论专业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38125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生物学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音乐系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数学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统计学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地球环境工学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化学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4752020" y="3140969"/>
          <a:ext cx="3787512" cy="326276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0597"/>
                <a:gridCol w="2006915"/>
              </a:tblGrid>
              <a:tr h="20549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系</a:t>
                      </a:r>
                      <a:r>
                        <a:rPr lang="en-US" sz="1400" kern="0" dirty="0">
                          <a:effectLst/>
                        </a:rPr>
                        <a:t>/</a:t>
                      </a:r>
                      <a:r>
                        <a:rPr lang="zh-CN" sz="1400" kern="0" dirty="0">
                          <a:effectLst/>
                        </a:rPr>
                        <a:t>学部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系</a:t>
                      </a:r>
                      <a:r>
                        <a:rPr lang="en-US" sz="1400" kern="0">
                          <a:effectLst/>
                        </a:rPr>
                        <a:t>/</a:t>
                      </a:r>
                      <a:r>
                        <a:rPr lang="zh-CN" sz="1400" kern="0">
                          <a:effectLst/>
                        </a:rPr>
                        <a:t>学部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企业经营 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建筑学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国际通商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建筑设计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物流交通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机械设计工学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国际学（英语专业）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冷冻空调工学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文化资讯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生命产业工学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多媒体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生命化学工学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电子商务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</a:rPr>
                        <a:t>生命产业工学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视觉情报设计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</a:rPr>
                        <a:t>化学系统工学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0549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海洋技术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医工学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410984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ko-KR" sz="1400" kern="0">
                          <a:effectLst/>
                        </a:rPr>
                        <a:t>环境海洋学专业</a:t>
                      </a:r>
                      <a:endParaRPr lang="ko-KR" sz="160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电气电子通信 计算机工学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285736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环境系统工学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海洋土木工学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416712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　</a:t>
                      </a:r>
                      <a:endParaRPr lang="ko-KR" sz="16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</a:rPr>
                        <a:t>化工生命工学</a:t>
                      </a:r>
                      <a:endParaRPr lang="ko-KR" sz="16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691680" y="787006"/>
            <a:ext cx="149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光</a:t>
            </a:r>
            <a:r>
              <a:rPr lang="zh-CN" altLang="en-US" sz="2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州校</a:t>
            </a:r>
            <a:r>
              <a:rPr lang="zh-CN" altLang="en-US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区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96136" y="2679304"/>
            <a:ext cx="149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丽水校</a:t>
            </a:r>
            <a:r>
              <a:rPr lang="zh-CN" altLang="en-US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区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5"/>
          <p:cNvSpPr>
            <a:spLocks noGrp="1"/>
          </p:cNvSpPr>
          <p:nvPr>
            <p:ph type="subTitle" idx="1"/>
          </p:nvPr>
        </p:nvSpPr>
        <p:spPr>
          <a:xfrm>
            <a:off x="3859832" y="2496797"/>
            <a:ext cx="5104656" cy="1536576"/>
          </a:xfrm>
        </p:spPr>
        <p:txBody>
          <a:bodyPr anchor="ctr">
            <a:normAutofit/>
          </a:bodyPr>
          <a:lstStyle/>
          <a:p>
            <a:pPr marL="514350" indent="-514350"/>
            <a:r>
              <a:rPr lang="en-US" altLang="ko-KR" sz="4400" b="1" dirty="0" smtClean="0">
                <a:latin typeface="휴먼옛체" pitchFamily="18" charset="-127"/>
                <a:ea typeface="휴먼옛체" pitchFamily="18" charset="-127"/>
              </a:rPr>
              <a:t>3. </a:t>
            </a:r>
            <a:r>
              <a:rPr lang="zh-CN" altLang="en-US" sz="4400" b="1" dirty="0" smtClean="0">
                <a:latin typeface="+mj-ea"/>
                <a:ea typeface="+mj-ea"/>
              </a:rPr>
              <a:t>奖学金</a:t>
            </a:r>
            <a:endParaRPr lang="en-US" altLang="ko-KR" sz="4400" b="1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9096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留学生奖学金</a:t>
            </a:r>
            <a:endParaRPr lang="ko-KR" altLang="en-US" sz="3200" b="1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673330" y="987528"/>
            <a:ext cx="7117218" cy="1237744"/>
          </a:xfrm>
          <a:prstGeom prst="roundRect">
            <a:avLst>
              <a:gd name="adj" fmla="val 4407"/>
            </a:avLst>
          </a:prstGeom>
          <a:noFill/>
          <a:ln w="317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>
            <a:spLocks noChangeAspect="1"/>
          </p:cNvSpPr>
          <p:nvPr/>
        </p:nvSpPr>
        <p:spPr>
          <a:xfrm rot="16200000" flipV="1">
            <a:off x="954041" y="886744"/>
            <a:ext cx="1062939" cy="1458000"/>
          </a:xfrm>
          <a:prstGeom prst="roundRect">
            <a:avLst>
              <a:gd name="adj" fmla="val 10000"/>
            </a:avLst>
          </a:prstGeom>
          <a:blipFill rotWithShape="0">
            <a:blip r:embed="rId1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직사각형 4"/>
          <p:cNvSpPr/>
          <p:nvPr/>
        </p:nvSpPr>
        <p:spPr>
          <a:xfrm>
            <a:off x="2530118" y="1104573"/>
            <a:ext cx="5066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国际化附加奖学</a:t>
            </a:r>
            <a:r>
              <a:rPr lang="zh-CN" altLang="en-US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金（研究生）</a:t>
            </a:r>
            <a:br>
              <a:rPr lang="en-US" altLang="zh-CN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r>
              <a:rPr lang="zh-CN" altLang="en-US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支援范围</a:t>
            </a:r>
            <a:r>
              <a:rPr lang="en-US" altLang="zh-CN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: </a:t>
            </a:r>
            <a:r>
              <a:rPr lang="zh-CN" altLang="en-US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减免在读期间</a:t>
            </a:r>
            <a:r>
              <a:rPr lang="en-US" altLang="zh-CN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4</a:t>
            </a:r>
            <a:r>
              <a:rPr lang="zh-CN" altLang="en-US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个学期全额学</a:t>
            </a:r>
            <a:r>
              <a:rPr lang="zh-CN" altLang="en-US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费</a:t>
            </a:r>
            <a:endParaRPr lang="en-US" altLang="ko-KR" dirty="0" smtClean="0">
              <a:solidFill>
                <a:srgbClr val="0033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73330" y="2335272"/>
            <a:ext cx="7117218" cy="1237744"/>
          </a:xfrm>
          <a:prstGeom prst="roundRect">
            <a:avLst>
              <a:gd name="adj" fmla="val 4407"/>
            </a:avLst>
          </a:prstGeom>
          <a:noFill/>
          <a:ln w="317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749970" y="2452629"/>
            <a:ext cx="1471080" cy="1038057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직사각형 16"/>
          <p:cNvSpPr/>
          <p:nvPr/>
        </p:nvSpPr>
        <p:spPr>
          <a:xfrm>
            <a:off x="2443550" y="3806941"/>
            <a:ext cx="54447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ko-KR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成绩优秀奖学</a:t>
            </a:r>
            <a:r>
              <a:rPr lang="zh-CN" altLang="en-US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金（本科）</a:t>
            </a:r>
            <a:endParaRPr lang="en-US" altLang="zh-CN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zh-CN" sz="1200" b="1" dirty="0" smtClean="0"/>
              <a:t>- </a:t>
            </a:r>
            <a:r>
              <a:rPr lang="zh-CN" altLang="en-US" sz="1200" b="1" dirty="0" smtClean="0"/>
              <a:t>优</a:t>
            </a:r>
            <a:r>
              <a:rPr lang="zh-CN" altLang="en-US" sz="1200" b="1" dirty="0"/>
              <a:t>秀奖学金 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：学费全额</a:t>
            </a:r>
            <a:endParaRPr lang="zh-CN" altLang="en-US" sz="1200" b="1" dirty="0"/>
          </a:p>
          <a:p>
            <a:r>
              <a:rPr lang="en-US" altLang="zh-CN" sz="1200" b="1" dirty="0"/>
              <a:t>- </a:t>
            </a:r>
            <a:r>
              <a:rPr lang="zh-CN" altLang="en-US" sz="1200" b="1" dirty="0"/>
              <a:t>优秀奖学金 </a:t>
            </a:r>
            <a:r>
              <a:rPr lang="en-US" altLang="zh-CN" sz="1200" b="1" dirty="0"/>
              <a:t>2</a:t>
            </a:r>
            <a:r>
              <a:rPr lang="zh-CN" altLang="en-US" sz="1200" b="1" dirty="0"/>
              <a:t>：授课费</a:t>
            </a:r>
            <a:r>
              <a:rPr lang="en-US" altLang="zh-CN" sz="1200" b="1" dirty="0"/>
              <a:t>2</a:t>
            </a:r>
            <a:r>
              <a:rPr lang="zh-CN" altLang="en-US" sz="1200" b="1" dirty="0"/>
              <a:t>的全额</a:t>
            </a:r>
            <a:endParaRPr lang="zh-CN" altLang="en-US" sz="1200" b="1" dirty="0"/>
          </a:p>
          <a:p>
            <a:r>
              <a:rPr lang="en-US" altLang="zh-CN" sz="1200" b="1" dirty="0"/>
              <a:t>- </a:t>
            </a:r>
            <a:r>
              <a:rPr lang="zh-CN" altLang="en-US" sz="1200" b="1" dirty="0"/>
              <a:t>优秀奖学金 </a:t>
            </a:r>
            <a:r>
              <a:rPr lang="en-US" altLang="zh-CN" sz="1200" b="1" dirty="0"/>
              <a:t>3</a:t>
            </a:r>
            <a:r>
              <a:rPr lang="zh-CN" altLang="en-US" sz="1200" b="1" dirty="0"/>
              <a:t>：授课费</a:t>
            </a:r>
            <a:r>
              <a:rPr lang="en-US" altLang="zh-CN" sz="1200" b="1" dirty="0"/>
              <a:t>2</a:t>
            </a:r>
            <a:r>
              <a:rPr lang="zh-CN" altLang="en-US" sz="1200" b="1" dirty="0"/>
              <a:t>的一半</a:t>
            </a:r>
            <a:endParaRPr lang="zh-CN" altLang="en-US" sz="1200" b="1" dirty="0"/>
          </a:p>
          <a:p>
            <a:r>
              <a:rPr lang="en-US" altLang="zh-CN" sz="1200" b="1" dirty="0"/>
              <a:t>- </a:t>
            </a:r>
            <a:r>
              <a:rPr lang="zh-CN" altLang="en-US" sz="1200" b="1" dirty="0"/>
              <a:t>优秀奖学金 </a:t>
            </a:r>
            <a:r>
              <a:rPr lang="en-US" altLang="zh-CN" sz="1200" b="1" dirty="0"/>
              <a:t>4</a:t>
            </a:r>
            <a:r>
              <a:rPr lang="zh-CN" altLang="en-US" sz="1200" b="1" dirty="0"/>
              <a:t>：入学费 </a:t>
            </a:r>
            <a:r>
              <a:rPr lang="en-US" altLang="zh-CN" sz="1200" b="1" dirty="0"/>
              <a:t>+ </a:t>
            </a:r>
            <a:r>
              <a:rPr lang="zh-CN" altLang="en-US" sz="1200" b="1" dirty="0"/>
              <a:t>授课费</a:t>
            </a:r>
            <a:r>
              <a:rPr lang="en-US" altLang="zh-CN" sz="1200" b="1" dirty="0"/>
              <a:t>1</a:t>
            </a:r>
            <a:endParaRPr lang="en-US" altLang="zh-CN" sz="1200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703943" y="3721543"/>
            <a:ext cx="7117218" cy="1237744"/>
          </a:xfrm>
          <a:prstGeom prst="roundRect">
            <a:avLst>
              <a:gd name="adj" fmla="val 4407"/>
            </a:avLst>
          </a:prstGeom>
          <a:noFill/>
          <a:ln w="317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737766" y="3834096"/>
            <a:ext cx="1495488" cy="1035064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직사각형 5"/>
          <p:cNvSpPr/>
          <p:nvPr/>
        </p:nvSpPr>
        <p:spPr>
          <a:xfrm>
            <a:off x="2527559" y="2492896"/>
            <a:ext cx="4675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国际化奖学金（研究生）</a:t>
            </a:r>
            <a:endParaRPr lang="en-US" altLang="zh-CN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支援范围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: 入学第1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学期全额学费</a:t>
            </a:r>
            <a:endParaRPr lang="zh-CN" altLang="en-US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426746" y="5261875"/>
            <a:ext cx="5444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地方先导大学养成项</a:t>
            </a:r>
            <a:r>
              <a:rPr lang="zh-CN" altLang="en-US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其他奖学金</a:t>
            </a:r>
            <a:endParaRPr lang="en-US" altLang="zh-CN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zh-CN" sz="1200" dirty="0" smtClean="0"/>
              <a:t> </a:t>
            </a:r>
            <a:r>
              <a:rPr lang="en-US" altLang="zh-CN" sz="1200" b="1" dirty="0" smtClean="0"/>
              <a:t>-</a:t>
            </a:r>
            <a:r>
              <a:rPr lang="zh-CN" altLang="en-US" sz="1200" b="1" dirty="0" smtClean="0"/>
              <a:t>２</a:t>
            </a:r>
            <a:r>
              <a:rPr lang="zh-CN" altLang="en-US" sz="1200" b="1" dirty="0"/>
              <a:t>年全额奖学金：２年入学金和授课费</a:t>
            </a:r>
            <a:endParaRPr lang="zh-CN" altLang="en-US" sz="1200" b="1" dirty="0"/>
          </a:p>
          <a:p>
            <a:r>
              <a:rPr lang="en-US" altLang="zh-CN" sz="1200" b="1" dirty="0" smtClean="0"/>
              <a:t> - </a:t>
            </a:r>
            <a:r>
              <a:rPr lang="zh-CN" altLang="en-US" sz="1200" b="1" dirty="0"/>
              <a:t>第一学期学费奖学金：第一学期学费全额</a:t>
            </a:r>
            <a:endParaRPr lang="zh-CN" altLang="en-US" sz="1200" b="1" dirty="0"/>
          </a:p>
          <a:p>
            <a:r>
              <a:rPr lang="en-US" altLang="zh-CN" sz="1200" b="1" dirty="0" smtClean="0"/>
              <a:t> - </a:t>
            </a:r>
            <a:r>
              <a:rPr lang="zh-CN" altLang="en-US" sz="1200" b="1" dirty="0"/>
              <a:t>入学奖学金：第一学期</a:t>
            </a:r>
            <a:r>
              <a:rPr lang="en-US" altLang="zh-CN" sz="1200" b="1" dirty="0"/>
              <a:t>1,000,000</a:t>
            </a:r>
            <a:r>
              <a:rPr lang="zh-CN" altLang="en-US" sz="1200" b="1" dirty="0"/>
              <a:t>韩</a:t>
            </a:r>
            <a:r>
              <a:rPr lang="zh-CN" altLang="en-US" sz="1200" b="1" dirty="0" smtClean="0"/>
              <a:t>元</a:t>
            </a:r>
            <a:endParaRPr lang="en-US" altLang="zh-CN" sz="1200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673330" y="5130022"/>
            <a:ext cx="7117218" cy="1237744"/>
          </a:xfrm>
          <a:prstGeom prst="roundRect">
            <a:avLst>
              <a:gd name="adj" fmla="val 4407"/>
            </a:avLst>
          </a:prstGeom>
          <a:noFill/>
          <a:ln w="317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Picture 1028" descr="가을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275" y="5261875"/>
            <a:ext cx="1462471" cy="1026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/>
          </a:sp3d>
        </p:spPr>
      </p:pic>
      <p:sp>
        <p:nvSpPr>
          <p:cNvPr id="7" name="직사각형 6"/>
          <p:cNvSpPr/>
          <p:nvPr/>
        </p:nvSpPr>
        <p:spPr>
          <a:xfrm>
            <a:off x="107504" y="5261875"/>
            <a:ext cx="466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4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44765" y="3862243"/>
            <a:ext cx="466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3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0035" y="2563003"/>
            <a:ext cx="466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2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84867" y="1165628"/>
            <a:ext cx="466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1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4716016" y="1484782"/>
          <a:ext cx="3960441" cy="180020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40273"/>
                <a:gridCol w="1310084"/>
                <a:gridCol w="1310084"/>
              </a:tblGrid>
              <a:tr h="257172">
                <a:tc rowSpan="2"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zh-CN" sz="900" b="1" kern="0" dirty="0">
                          <a:effectLst/>
                        </a:rPr>
                        <a:t>区分</a:t>
                      </a:r>
                      <a:endParaRPr lang="ko-KR" sz="10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 gridSpan="2"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1" kern="0" dirty="0" err="1">
                          <a:effectLst/>
                          <a:latin typeface="宋体" panose="02010600030101010101" pitchFamily="2" charset="-122"/>
                        </a:rPr>
                        <a:t>新生及插班生</a:t>
                      </a:r>
                      <a:r>
                        <a:rPr lang="ko-KR" sz="900" b="1" kern="0" dirty="0">
                          <a:effectLst/>
                          <a:latin typeface="宋体" panose="02010600030101010101" pitchFamily="2" charset="-122"/>
                        </a:rPr>
                        <a:t> </a:t>
                      </a:r>
                      <a:endParaRPr lang="ko-KR" sz="1000" b="1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 hMerge="1">
                  <a:tcPr/>
                </a:tc>
              </a:tr>
              <a:tr h="257172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1" kern="0" dirty="0" err="1">
                          <a:effectLst/>
                        </a:rPr>
                        <a:t>入学金</a:t>
                      </a:r>
                      <a:endParaRPr lang="ko-KR" sz="10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1" kern="0" dirty="0">
                          <a:effectLst/>
                        </a:rPr>
                        <a:t>学费</a:t>
                      </a:r>
                      <a:r>
                        <a:rPr lang="en-US" sz="900" b="1" kern="0" dirty="0">
                          <a:effectLst/>
                        </a:rPr>
                        <a:t>/</a:t>
                      </a:r>
                      <a:r>
                        <a:rPr lang="ko-KR" sz="900" b="1" kern="0" dirty="0">
                          <a:effectLst/>
                        </a:rPr>
                        <a:t>学期</a:t>
                      </a:r>
                      <a:endParaRPr lang="ko-KR" sz="1000" b="1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257172"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人文，</a:t>
                      </a:r>
                      <a:r>
                        <a:rPr lang="ko-KR" sz="900" b="0" kern="0" dirty="0" err="1">
                          <a:effectLst/>
                        </a:rPr>
                        <a:t>社会系列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168,000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1,897,000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257172"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>
                          <a:effectLst/>
                        </a:rPr>
                        <a:t>理工学系列</a:t>
                      </a:r>
                      <a:endParaRPr lang="ko-KR" sz="10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168,000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>
                          <a:effectLst/>
                        </a:rPr>
                        <a:t>￦</a:t>
                      </a:r>
                      <a:r>
                        <a:rPr lang="en-US" sz="900" b="0" kern="0">
                          <a:effectLst/>
                        </a:rPr>
                        <a:t>2,228,000</a:t>
                      </a:r>
                      <a:endParaRPr lang="ko-KR" sz="10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257172"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>
                          <a:effectLst/>
                        </a:rPr>
                        <a:t>经营系</a:t>
                      </a:r>
                      <a:endParaRPr lang="ko-KR" sz="10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168,000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1,865,000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257172"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>
                          <a:effectLst/>
                        </a:rPr>
                        <a:t>工学系列 </a:t>
                      </a:r>
                      <a:endParaRPr lang="ko-KR" sz="10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168,000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2,398,000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257172"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>
                          <a:effectLst/>
                        </a:rPr>
                        <a:t>艺能系列</a:t>
                      </a:r>
                      <a:endParaRPr lang="ko-KR" sz="10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>
                          <a:effectLst/>
                        </a:rPr>
                        <a:t>￦</a:t>
                      </a:r>
                      <a:r>
                        <a:rPr lang="en-US" sz="900" b="0" kern="0">
                          <a:effectLst/>
                        </a:rPr>
                        <a:t>168,000</a:t>
                      </a:r>
                      <a:endParaRPr lang="ko-KR" sz="10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1">
                        <a:spcAft>
                          <a:spcPts val="0"/>
                        </a:spcAft>
                      </a:pPr>
                      <a:r>
                        <a:rPr lang="ko-KR" sz="900" b="0" kern="0" dirty="0">
                          <a:effectLst/>
                        </a:rPr>
                        <a:t>￦</a:t>
                      </a:r>
                      <a:r>
                        <a:rPr lang="en-US" sz="900" b="0" kern="0" dirty="0">
                          <a:effectLst/>
                        </a:rPr>
                        <a:t>2,464,000</a:t>
                      </a:r>
                      <a:endParaRPr lang="ko-KR" sz="10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323528" y="1484780"/>
          <a:ext cx="4248472" cy="47525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248472"/>
              </a:tblGrid>
              <a:tr h="36035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+mj-ea"/>
                          <a:ea typeface="+mj-ea"/>
                        </a:rPr>
                        <a:t>新生入学及插班入学申请者共同提交材料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6035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 入学申请书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本校指定表格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在线网上填写格式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，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8287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ko-KR" sz="1000" b="0" kern="0" dirty="0">
                          <a:effectLst/>
                          <a:latin typeface="+mj-ea"/>
                          <a:ea typeface="+mj-ea"/>
                        </a:rPr>
                        <a:t>• 格式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lang="en-US" sz="1000" b="0" kern="0" dirty="0" smtClean="0">
                          <a:effectLst/>
                          <a:latin typeface="+mj-ea"/>
                          <a:ea typeface="+mj-ea"/>
                        </a:rPr>
                        <a:t>,</a:t>
                      </a:r>
                      <a:r>
                        <a:rPr lang="en-US" altLang="ko-KR" sz="1000" b="0" kern="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, </a:t>
                      </a:r>
                      <a:r>
                        <a:rPr lang="ko-KR" altLang="ko-KR" sz="1000" b="0" kern="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格式</a:t>
                      </a:r>
                      <a:r>
                        <a:rPr lang="en-US" altLang="ko-KR" sz="1000" b="0" kern="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000" b="0" kern="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sz="1000" b="0" kern="0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sz="1000" b="0" kern="0" dirty="0">
                          <a:effectLst/>
                          <a:latin typeface="+mj-ea"/>
                          <a:ea typeface="+mj-ea"/>
                        </a:rPr>
                        <a:t>格式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5, </a:t>
                      </a:r>
                      <a:r>
                        <a:rPr lang="ko-KR" sz="1000" b="0" kern="0" dirty="0">
                          <a:effectLst/>
                          <a:latin typeface="+mj-ea"/>
                          <a:ea typeface="+mj-ea"/>
                        </a:rPr>
                        <a:t>格式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6 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9059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 护照复印件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银行存款证明书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 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, 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居民身份证复印件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本人及父母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) 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 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494753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-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韩国国内居留者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 :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居民身份证复印件（本人以及父母）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外国人登陆证复印件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6035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 中国留学生： 居民户口簿（复印件）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9059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 其他国家的留学生：全家族户口簿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-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国家政府机构颁发的家人关系证明书（本人及父母）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6035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 高中毕业证书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 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成绩证明书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 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份（原件及韩语或英语公证件 ）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6035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插班入学申请者补充提交材料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90591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 专科大学毕业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预定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证明书或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年制大学的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年以上的结业证明书（在学证明书）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 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541035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800" b="0" u="sng" kern="0" dirty="0">
                          <a:effectLst/>
                          <a:latin typeface="+mj-ea"/>
                          <a:ea typeface="+mj-ea"/>
                          <a:hlinkClick r:id="rId1"/>
                        </a:rPr>
                        <a:t>※ 中国留学生必须提交 “中国教育部学历查询网站</a:t>
                      </a:r>
                      <a:r>
                        <a:rPr lang="en-US" sz="800" b="0" u="sng" kern="0" dirty="0">
                          <a:effectLst/>
                          <a:latin typeface="+mj-ea"/>
                          <a:ea typeface="+mj-ea"/>
                          <a:hlinkClick r:id="rId1"/>
                        </a:rPr>
                        <a:t>(www.chsi.cim.cn)</a:t>
                      </a:r>
                      <a:r>
                        <a:rPr lang="zh-CN" sz="800" b="0" u="sng" kern="0" dirty="0">
                          <a:effectLst/>
                          <a:latin typeface="+mj-ea"/>
                          <a:ea typeface="+mj-ea"/>
                          <a:hlinkClick r:id="rId1"/>
                        </a:rPr>
                        <a:t>”的证明书。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6035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•专科大学成绩证明书或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年制大学的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年以上的成绩证明书</a:t>
                      </a:r>
                      <a:r>
                        <a:rPr lang="en-US" sz="1000" b="0" kern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CN" sz="1000" b="0" kern="0" dirty="0">
                          <a:effectLst/>
                          <a:latin typeface="+mj-ea"/>
                          <a:ea typeface="+mj-ea"/>
                        </a:rPr>
                        <a:t>份 </a:t>
                      </a:r>
                      <a:endParaRPr lang="ko-KR" sz="11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716016" y="3861048"/>
          <a:ext cx="3981777" cy="237626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71706"/>
                <a:gridCol w="3510071"/>
              </a:tblGrid>
              <a:tr h="335447"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altLang="en-US" sz="11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课程与内容</a:t>
                      </a:r>
                      <a:endParaRPr lang="ko-KR" sz="11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 hMerge="1">
                  <a:tcPr/>
                </a:tc>
              </a:tr>
              <a:tr h="35228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800" kern="0" dirty="0">
                          <a:effectLst/>
                          <a:latin typeface="宋体" panose="02010600030101010101" pitchFamily="2" charset="-122"/>
                        </a:rPr>
                        <a:t>对象</a:t>
                      </a:r>
                      <a:endParaRPr lang="ko-KR" sz="10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意向于学习韩国语的外国人和侨胞及侨胞子女。</a:t>
                      </a:r>
                      <a:endParaRPr lang="ko-KR" sz="11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98397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800" kern="0" dirty="0">
                          <a:effectLst/>
                          <a:latin typeface="宋体" panose="02010600030101010101" pitchFamily="2" charset="-122"/>
                        </a:rPr>
                        <a:t>内容</a:t>
                      </a:r>
                      <a:endParaRPr lang="ko-KR" sz="10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一方面通过基础性的韩国语阅读和写作，培养学生自由灵活地运用韩国语进行交流的能力，另一方</a:t>
                      </a:r>
                      <a:r>
                        <a:rPr lang="zh-CN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面</a:t>
                      </a:r>
                      <a:r>
                        <a:rPr lang="zh-CN" altLang="en-US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通过</a:t>
                      </a:r>
                      <a:r>
                        <a:rPr lang="zh-CN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多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样的学习计</a:t>
                      </a:r>
                      <a:r>
                        <a:rPr lang="zh-CN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划</a:t>
                      </a:r>
                      <a:r>
                        <a:rPr lang="zh-CN" altLang="en-US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和课外文化活动</a:t>
                      </a:r>
                      <a:r>
                        <a:rPr lang="zh-CN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现对韩</a:t>
                      </a:r>
                      <a:r>
                        <a:rPr lang="zh-CN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国广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泛的理</a:t>
                      </a:r>
                      <a:r>
                        <a:rPr lang="zh-CN" sz="1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解。</a:t>
                      </a:r>
                      <a:endParaRPr lang="ko-KR" sz="11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5228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期间</a:t>
                      </a:r>
                      <a:endParaRPr lang="ko-KR" sz="1000" kern="10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正规课程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= 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日制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X 10 </a:t>
                      </a:r>
                      <a:endParaRPr lang="ko-KR" sz="11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  <a:tr h="35228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800" kern="0">
                          <a:effectLst/>
                          <a:latin typeface="宋体" panose="02010600030101010101" pitchFamily="2" charset="-122"/>
                        </a:rPr>
                        <a:t>课程</a:t>
                      </a:r>
                      <a:endParaRPr lang="ko-KR" sz="1000" kern="10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初级课程（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 中级课程（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 高级课程（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sz="1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ko-KR" sz="1100" kern="100" dirty="0">
                        <a:effectLst/>
                        <a:latin typeface="宋体" panose="02010600030101010101" pitchFamily="2" charset="-122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2865" marR="62865" marT="0" marB="0" anchor="ctr"/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308647" y="980728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ko-KR" b="1" dirty="0"/>
              <a:t>提交材料</a:t>
            </a:r>
            <a:r>
              <a:rPr lang="zh-CN" altLang="ko-KR" dirty="0"/>
              <a:t> 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4788023" y="3457516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ko-KR" b="1" dirty="0"/>
              <a:t>语言学院（韩国语）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4716016" y="980728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ko-KR" b="1" dirty="0"/>
              <a:t>学费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308646" y="188640"/>
            <a:ext cx="4381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学</a:t>
            </a:r>
            <a:r>
              <a:rPr lang="zh-CN" altLang="en-US" sz="32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费， 材料， 语言班</a:t>
            </a:r>
            <a:r>
              <a:rPr lang="zh-CN" altLang="ko-KR" sz="320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ko-KR" altLang="en-US" sz="3200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ormitory_on campus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5536" y="1268760"/>
            <a:ext cx="7019592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9512" y="119096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学生公寓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9096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n-ea"/>
              </a:rPr>
              <a:t>学生公寓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 cstate="print"/>
          <a:srcRect r="76966" b="49665"/>
          <a:stretch>
            <a:fillRect/>
          </a:stretch>
        </p:blipFill>
        <p:spPr bwMode="auto">
          <a:xfrm>
            <a:off x="5828965" y="908720"/>
            <a:ext cx="257818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직사각형 6"/>
          <p:cNvSpPr/>
          <p:nvPr/>
        </p:nvSpPr>
        <p:spPr>
          <a:xfrm>
            <a:off x="404494" y="1412776"/>
            <a:ext cx="4941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ko-KR" sz="1600" b="1" dirty="0"/>
              <a:t>本校的学生宿舍以外国留学生优先入住</a:t>
            </a:r>
            <a:r>
              <a:rPr lang="zh-CN" altLang="ko-KR" sz="1600" b="1" dirty="0" smtClean="0"/>
              <a:t>为</a:t>
            </a:r>
            <a:r>
              <a:rPr lang="zh-CN" altLang="en-US" sz="1600" b="1" dirty="0"/>
              <a:t>原则</a:t>
            </a:r>
            <a:r>
              <a:rPr lang="zh-CN" altLang="ko-KR" sz="1600" b="1" dirty="0" smtClean="0"/>
              <a:t>。</a:t>
            </a:r>
            <a:r>
              <a:rPr lang="zh-CN" altLang="ko-KR" sz="1600" b="1" dirty="0"/>
              <a:t>对于国内学生，按成绩</a:t>
            </a:r>
            <a:r>
              <a:rPr lang="zh-CN" altLang="ko-KR" sz="1600" b="1" dirty="0" smtClean="0"/>
              <a:t>与</a:t>
            </a:r>
            <a:r>
              <a:rPr lang="zh-CN" altLang="en-US" sz="1600" b="1" dirty="0" smtClean="0"/>
              <a:t>离</a:t>
            </a:r>
            <a:r>
              <a:rPr lang="zh-CN" altLang="ko-KR" sz="1600" b="1" dirty="0" smtClean="0"/>
              <a:t>家</a:t>
            </a:r>
            <a:r>
              <a:rPr lang="zh-CN" altLang="ko-KR" sz="1600" b="1" dirty="0"/>
              <a:t>的距</a:t>
            </a:r>
            <a:r>
              <a:rPr lang="zh-CN" altLang="ko-KR" sz="1600" b="1" dirty="0" smtClean="0"/>
              <a:t>离</a:t>
            </a:r>
            <a:r>
              <a:rPr lang="zh-CN" altLang="en-US" sz="1600" b="1" dirty="0" smtClean="0"/>
              <a:t>进行选拔</a:t>
            </a:r>
            <a:r>
              <a:rPr lang="zh-CN" altLang="ko-KR" sz="1600" b="1" dirty="0" smtClean="0"/>
              <a:t>。</a:t>
            </a:r>
            <a:r>
              <a:rPr lang="en-US" altLang="ko-KR" sz="1600" b="1" dirty="0" smtClean="0"/>
              <a:t> </a:t>
            </a:r>
            <a:endParaRPr lang="en-US" altLang="ko-KR" sz="1600" b="1" dirty="0" smtClean="0"/>
          </a:p>
          <a:p>
            <a:pPr fontAlgn="base"/>
            <a:r>
              <a:rPr lang="en-US" altLang="ko-KR" sz="1600" b="1" dirty="0" smtClean="0"/>
              <a:t>A</a:t>
            </a:r>
            <a:r>
              <a:rPr lang="en-US" altLang="ko-KR" sz="1600" b="1" dirty="0"/>
              <a:t>:</a:t>
            </a:r>
            <a:r>
              <a:rPr lang="zh-CN" altLang="ko-KR" sz="1600" b="1" dirty="0"/>
              <a:t>公寓型</a:t>
            </a:r>
            <a:r>
              <a:rPr lang="en-US" altLang="ko-KR" sz="1600" b="1" dirty="0"/>
              <a:t> B: </a:t>
            </a:r>
            <a:r>
              <a:rPr lang="en-US" altLang="ko-KR" sz="1600" b="1" dirty="0" err="1"/>
              <a:t>oneroom</a:t>
            </a:r>
            <a:r>
              <a:rPr lang="zh-CN" altLang="ko-KR" sz="1600" b="1" dirty="0"/>
              <a:t>型</a:t>
            </a:r>
            <a:r>
              <a:rPr lang="en-US" altLang="ko-KR" sz="1600" b="1" dirty="0"/>
              <a:t> C: 3~5</a:t>
            </a:r>
            <a:r>
              <a:rPr lang="zh-CN" altLang="ko-KR" sz="1600" b="1" dirty="0"/>
              <a:t>栋</a:t>
            </a:r>
            <a:r>
              <a:rPr lang="en-US" altLang="ko-KR" sz="1600" b="1" dirty="0"/>
              <a:t> D:6</a:t>
            </a:r>
            <a:r>
              <a:rPr lang="zh-CN" altLang="ko-KR" sz="1600" b="1" dirty="0"/>
              <a:t>栋</a:t>
            </a:r>
            <a:r>
              <a:rPr lang="en-US" altLang="ko-KR" sz="1600" b="1" dirty="0"/>
              <a:t> E:8</a:t>
            </a:r>
            <a:r>
              <a:rPr lang="zh-CN" altLang="ko-KR" sz="1600" b="1" dirty="0"/>
              <a:t>栋 </a:t>
            </a:r>
            <a:endParaRPr lang="en-US" altLang="zh-CN" sz="1600" b="1" dirty="0" smtClean="0"/>
          </a:p>
          <a:p>
            <a:pPr fontAlgn="base"/>
            <a:r>
              <a:rPr lang="en-US" altLang="ko-KR" sz="1600" b="1" dirty="0" smtClean="0"/>
              <a:t>◈ </a:t>
            </a:r>
            <a:r>
              <a:rPr lang="zh-CN" altLang="ko-KR" sz="1600" b="1" dirty="0"/>
              <a:t>宿舍费</a:t>
            </a:r>
            <a:r>
              <a:rPr lang="en-US" altLang="ko-KR" sz="1600" b="1" dirty="0"/>
              <a:t>(</a:t>
            </a:r>
            <a:r>
              <a:rPr lang="zh-CN" altLang="ko-KR" sz="1600" b="1" dirty="0"/>
              <a:t>短期：学期制</a:t>
            </a:r>
            <a:r>
              <a:rPr lang="en-US" altLang="ko-KR" sz="1600" b="1" dirty="0"/>
              <a:t>/</a:t>
            </a:r>
            <a:r>
              <a:rPr lang="zh-CN" altLang="ko-KR" sz="1600" b="1" dirty="0"/>
              <a:t>长期：半年； 需提前支付</a:t>
            </a:r>
            <a:r>
              <a:rPr lang="en-US" altLang="ko-KR" sz="1600" b="1" dirty="0"/>
              <a:t>)</a:t>
            </a:r>
            <a:endParaRPr lang="ko-KR" altLang="ko-KR" sz="1600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539552" y="2693394"/>
          <a:ext cx="4608512" cy="108011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09869"/>
                <a:gridCol w="924420"/>
                <a:gridCol w="1374473"/>
                <a:gridCol w="1099750"/>
              </a:tblGrid>
              <a:tr h="47029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zh-CN" sz="1100" kern="0" dirty="0" smtClean="0">
                          <a:effectLst/>
                        </a:rPr>
                        <a:t>区 分</a:t>
                      </a:r>
                      <a:r>
                        <a:rPr lang="en-US" sz="1100" kern="0" dirty="0" smtClean="0">
                          <a:effectLst/>
                        </a:rPr>
                        <a:t>(9</a:t>
                      </a:r>
                      <a:r>
                        <a:rPr lang="zh-CN" sz="1100" kern="0" dirty="0" smtClean="0">
                          <a:effectLst/>
                        </a:rPr>
                        <a:t>栋</a:t>
                      </a:r>
                      <a:r>
                        <a:rPr lang="en-US" sz="1100" kern="0" dirty="0" smtClean="0">
                          <a:effectLst/>
                        </a:rPr>
                        <a:t>)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zh-CN" sz="1100" kern="0" dirty="0">
                          <a:effectLst/>
                        </a:rPr>
                        <a:t>费用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zh-CN" sz="1100" kern="0" dirty="0">
                          <a:effectLst/>
                        </a:rPr>
                        <a:t>区 分</a:t>
                      </a:r>
                      <a:r>
                        <a:rPr lang="en-US" sz="1100" kern="0" dirty="0">
                          <a:effectLst/>
                        </a:rPr>
                        <a:t> </a:t>
                      </a:r>
                      <a:r>
                        <a:rPr lang="zh-CN" sz="1100" kern="0" dirty="0">
                          <a:effectLst/>
                        </a:rPr>
                        <a:t>（</a:t>
                      </a:r>
                      <a:r>
                        <a:rPr lang="en-US" sz="1100" kern="0" dirty="0">
                          <a:effectLst/>
                        </a:rPr>
                        <a:t>3~8</a:t>
                      </a:r>
                      <a:r>
                        <a:rPr lang="zh-CN" sz="1100" kern="0" dirty="0">
                          <a:effectLst/>
                        </a:rPr>
                        <a:t>栋）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zh-CN" sz="1100" kern="0" dirty="0">
                          <a:effectLst/>
                        </a:rPr>
                        <a:t>费用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30491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1100" b="0" kern="0">
                          <a:effectLst/>
                        </a:rPr>
                        <a:t>2</a:t>
                      </a:r>
                      <a:r>
                        <a:rPr lang="zh-CN" sz="1100" b="0" kern="0">
                          <a:effectLst/>
                        </a:rPr>
                        <a:t>人间（短期）</a:t>
                      </a:r>
                      <a:endParaRPr lang="ko-KR" sz="1200" b="0" kern="1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1100" kern="0" dirty="0" smtClean="0">
                          <a:effectLst/>
                        </a:rPr>
                        <a:t>\600,000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altLang="zh-CN" sz="1100" kern="0" dirty="0" smtClean="0">
                          <a:effectLst/>
                        </a:rPr>
                        <a:t>2</a:t>
                      </a:r>
                      <a:r>
                        <a:rPr lang="zh-CN" sz="1100" kern="0" dirty="0" smtClean="0">
                          <a:effectLst/>
                        </a:rPr>
                        <a:t>人</a:t>
                      </a:r>
                      <a:r>
                        <a:rPr lang="zh-CN" sz="1100" kern="0" dirty="0">
                          <a:effectLst/>
                        </a:rPr>
                        <a:t>间</a:t>
                      </a:r>
                      <a:r>
                        <a:rPr lang="en-US" sz="1100" kern="0" dirty="0">
                          <a:effectLst/>
                        </a:rPr>
                        <a:t> </a:t>
                      </a:r>
                      <a:r>
                        <a:rPr lang="en-US" sz="1100" kern="0" dirty="0" smtClean="0">
                          <a:effectLst/>
                        </a:rPr>
                        <a:t>(</a:t>
                      </a:r>
                      <a:r>
                        <a:rPr lang="zh-CN" altLang="en-US" sz="1100" kern="0" dirty="0" smtClean="0">
                          <a:effectLst/>
                        </a:rPr>
                        <a:t>短</a:t>
                      </a:r>
                      <a:r>
                        <a:rPr lang="zh-CN" sz="1100" kern="0" dirty="0" smtClean="0">
                          <a:effectLst/>
                        </a:rPr>
                        <a:t>期</a:t>
                      </a:r>
                      <a:r>
                        <a:rPr lang="en-US" sz="1100" kern="0" dirty="0">
                          <a:effectLst/>
                        </a:rPr>
                        <a:t>)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1100" kern="0" dirty="0" smtClean="0">
                          <a:effectLst/>
                        </a:rPr>
                        <a:t>\</a:t>
                      </a:r>
                      <a:r>
                        <a:rPr lang="en-US" sz="1100" kern="0" dirty="0" smtClean="0">
                          <a:effectLst/>
                        </a:rPr>
                        <a:t>500,000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  <a:tr h="30491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1100" b="0" kern="0" dirty="0">
                          <a:effectLst/>
                        </a:rPr>
                        <a:t>2</a:t>
                      </a:r>
                      <a:r>
                        <a:rPr lang="zh-CN" sz="1100" b="0" kern="0" dirty="0">
                          <a:effectLst/>
                        </a:rPr>
                        <a:t>人间（长期）</a:t>
                      </a:r>
                      <a:endParaRPr lang="ko-KR" sz="1200" b="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1100" kern="0" dirty="0" smtClean="0">
                          <a:effectLst/>
                        </a:rPr>
                        <a:t>\</a:t>
                      </a:r>
                      <a:r>
                        <a:rPr lang="en-US" sz="1100" kern="0" dirty="0" smtClean="0">
                          <a:effectLst/>
                        </a:rPr>
                        <a:t>900,000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1100" kern="0" dirty="0" smtClean="0">
                          <a:effectLst/>
                        </a:rPr>
                        <a:t>   2</a:t>
                      </a:r>
                      <a:r>
                        <a:rPr lang="zh-CN" sz="1100" kern="0" dirty="0">
                          <a:effectLst/>
                        </a:rPr>
                        <a:t>人间（长期）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1100" kern="0" dirty="0" smtClean="0">
                          <a:effectLst/>
                        </a:rPr>
                        <a:t>\</a:t>
                      </a:r>
                      <a:r>
                        <a:rPr lang="en-US" sz="1100" kern="0" dirty="0" smtClean="0">
                          <a:effectLst/>
                        </a:rPr>
                        <a:t>800,000</a:t>
                      </a:r>
                      <a:endParaRPr lang="ko-KR" sz="1200" kern="1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  <a:cs typeface="Times New Roman" panose="02020603050405020304"/>
                      </a:endParaRPr>
                    </a:p>
                  </a:txBody>
                  <a:tcPr marL="64770" marR="64770" marT="17780" marB="17780" anchor="ctr"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1763688" y="6312842"/>
            <a:ext cx="6048672" cy="54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" cstate="print"/>
          <a:srcRect l="23325" t="70328"/>
          <a:stretch>
            <a:fillRect/>
          </a:stretch>
        </p:blipFill>
        <p:spPr bwMode="auto">
          <a:xfrm>
            <a:off x="2875390" y="4095096"/>
            <a:ext cx="5112568" cy="1946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12" descr="크기변환_그림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20" y="4797152"/>
            <a:ext cx="2935771" cy="1915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그룹 35"/>
          <p:cNvGrpSpPr/>
          <p:nvPr/>
        </p:nvGrpSpPr>
        <p:grpSpPr bwMode="auto">
          <a:xfrm>
            <a:off x="516089" y="2132856"/>
            <a:ext cx="2688986" cy="3714750"/>
            <a:chOff x="614603" y="1785926"/>
            <a:chExt cx="2688533" cy="3714776"/>
          </a:xfrm>
        </p:grpSpPr>
        <p:grpSp>
          <p:nvGrpSpPr>
            <p:cNvPr id="37" name="Group 37"/>
            <p:cNvGrpSpPr/>
            <p:nvPr/>
          </p:nvGrpSpPr>
          <p:grpSpPr bwMode="auto">
            <a:xfrm>
              <a:off x="714348" y="1785926"/>
              <a:ext cx="2428892" cy="3714776"/>
              <a:chOff x="2308" y="1038"/>
              <a:chExt cx="1140" cy="181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47" name="Freeform 38"/>
              <p:cNvSpPr/>
              <p:nvPr/>
            </p:nvSpPr>
            <p:spPr bwMode="gray">
              <a:xfrm>
                <a:off x="2414" y="1284"/>
                <a:ext cx="202" cy="184"/>
              </a:xfrm>
              <a:custGeom>
                <a:avLst/>
                <a:gdLst>
                  <a:gd name="T0" fmla="*/ 0 w 202"/>
                  <a:gd name="T1" fmla="*/ 76 h 184"/>
                  <a:gd name="T2" fmla="*/ 2 w 202"/>
                  <a:gd name="T3" fmla="*/ 60 h 184"/>
                  <a:gd name="T4" fmla="*/ 20 w 202"/>
                  <a:gd name="T5" fmla="*/ 50 h 184"/>
                  <a:gd name="T6" fmla="*/ 28 w 202"/>
                  <a:gd name="T7" fmla="*/ 28 h 184"/>
                  <a:gd name="T8" fmla="*/ 38 w 202"/>
                  <a:gd name="T9" fmla="*/ 18 h 184"/>
                  <a:gd name="T10" fmla="*/ 62 w 202"/>
                  <a:gd name="T11" fmla="*/ 18 h 184"/>
                  <a:gd name="T12" fmla="*/ 76 w 202"/>
                  <a:gd name="T13" fmla="*/ 0 h 184"/>
                  <a:gd name="T14" fmla="*/ 98 w 202"/>
                  <a:gd name="T15" fmla="*/ 10 h 184"/>
                  <a:gd name="T16" fmla="*/ 118 w 202"/>
                  <a:gd name="T17" fmla="*/ 32 h 184"/>
                  <a:gd name="T18" fmla="*/ 118 w 202"/>
                  <a:gd name="T19" fmla="*/ 48 h 184"/>
                  <a:gd name="T20" fmla="*/ 116 w 202"/>
                  <a:gd name="T21" fmla="*/ 72 h 184"/>
                  <a:gd name="T22" fmla="*/ 122 w 202"/>
                  <a:gd name="T23" fmla="*/ 98 h 184"/>
                  <a:gd name="T24" fmla="*/ 136 w 202"/>
                  <a:gd name="T25" fmla="*/ 98 h 184"/>
                  <a:gd name="T26" fmla="*/ 156 w 202"/>
                  <a:gd name="T27" fmla="*/ 80 h 184"/>
                  <a:gd name="T28" fmla="*/ 180 w 202"/>
                  <a:gd name="T29" fmla="*/ 100 h 184"/>
                  <a:gd name="T30" fmla="*/ 192 w 202"/>
                  <a:gd name="T31" fmla="*/ 112 h 184"/>
                  <a:gd name="T32" fmla="*/ 202 w 202"/>
                  <a:gd name="T33" fmla="*/ 134 h 184"/>
                  <a:gd name="T34" fmla="*/ 202 w 202"/>
                  <a:gd name="T35" fmla="*/ 146 h 184"/>
                  <a:gd name="T36" fmla="*/ 182 w 202"/>
                  <a:gd name="T37" fmla="*/ 168 h 184"/>
                  <a:gd name="T38" fmla="*/ 164 w 202"/>
                  <a:gd name="T39" fmla="*/ 180 h 184"/>
                  <a:gd name="T40" fmla="*/ 146 w 202"/>
                  <a:gd name="T41" fmla="*/ 166 h 184"/>
                  <a:gd name="T42" fmla="*/ 126 w 202"/>
                  <a:gd name="T43" fmla="*/ 154 h 184"/>
                  <a:gd name="T44" fmla="*/ 118 w 202"/>
                  <a:gd name="T45" fmla="*/ 164 h 184"/>
                  <a:gd name="T46" fmla="*/ 94 w 202"/>
                  <a:gd name="T47" fmla="*/ 164 h 184"/>
                  <a:gd name="T48" fmla="*/ 84 w 202"/>
                  <a:gd name="T49" fmla="*/ 184 h 184"/>
                  <a:gd name="T50" fmla="*/ 68 w 202"/>
                  <a:gd name="T51" fmla="*/ 170 h 184"/>
                  <a:gd name="T52" fmla="*/ 56 w 202"/>
                  <a:gd name="T53" fmla="*/ 142 h 184"/>
                  <a:gd name="T54" fmla="*/ 46 w 202"/>
                  <a:gd name="T55" fmla="*/ 132 h 184"/>
                  <a:gd name="T56" fmla="*/ 48 w 202"/>
                  <a:gd name="T57" fmla="*/ 100 h 184"/>
                  <a:gd name="T58" fmla="*/ 22 w 202"/>
                  <a:gd name="T59" fmla="*/ 98 h 184"/>
                  <a:gd name="T60" fmla="*/ 8 w 202"/>
                  <a:gd name="T61" fmla="*/ 86 h 184"/>
                  <a:gd name="T62" fmla="*/ 0 w 202"/>
                  <a:gd name="T63" fmla="*/ 76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2"/>
                  <a:gd name="T97" fmla="*/ 0 h 184"/>
                  <a:gd name="T98" fmla="*/ 202 w 20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2" h="184">
                    <a:moveTo>
                      <a:pt x="0" y="76"/>
                    </a:moveTo>
                    <a:lnTo>
                      <a:pt x="2" y="60"/>
                    </a:lnTo>
                    <a:lnTo>
                      <a:pt x="20" y="50"/>
                    </a:lnTo>
                    <a:lnTo>
                      <a:pt x="28" y="28"/>
                    </a:lnTo>
                    <a:lnTo>
                      <a:pt x="38" y="18"/>
                    </a:lnTo>
                    <a:lnTo>
                      <a:pt x="62" y="18"/>
                    </a:lnTo>
                    <a:lnTo>
                      <a:pt x="76" y="0"/>
                    </a:lnTo>
                    <a:lnTo>
                      <a:pt x="98" y="10"/>
                    </a:lnTo>
                    <a:lnTo>
                      <a:pt x="118" y="32"/>
                    </a:lnTo>
                    <a:lnTo>
                      <a:pt x="118" y="48"/>
                    </a:lnTo>
                    <a:lnTo>
                      <a:pt x="116" y="72"/>
                    </a:lnTo>
                    <a:lnTo>
                      <a:pt x="122" y="98"/>
                    </a:lnTo>
                    <a:lnTo>
                      <a:pt x="136" y="98"/>
                    </a:lnTo>
                    <a:lnTo>
                      <a:pt x="156" y="80"/>
                    </a:lnTo>
                    <a:lnTo>
                      <a:pt x="180" y="100"/>
                    </a:lnTo>
                    <a:lnTo>
                      <a:pt x="192" y="112"/>
                    </a:lnTo>
                    <a:lnTo>
                      <a:pt x="202" y="134"/>
                    </a:lnTo>
                    <a:lnTo>
                      <a:pt x="202" y="146"/>
                    </a:lnTo>
                    <a:lnTo>
                      <a:pt x="182" y="168"/>
                    </a:lnTo>
                    <a:lnTo>
                      <a:pt x="164" y="180"/>
                    </a:lnTo>
                    <a:lnTo>
                      <a:pt x="146" y="166"/>
                    </a:lnTo>
                    <a:lnTo>
                      <a:pt x="126" y="154"/>
                    </a:lnTo>
                    <a:lnTo>
                      <a:pt x="118" y="164"/>
                    </a:lnTo>
                    <a:lnTo>
                      <a:pt x="94" y="164"/>
                    </a:lnTo>
                    <a:lnTo>
                      <a:pt x="84" y="184"/>
                    </a:lnTo>
                    <a:lnTo>
                      <a:pt x="68" y="170"/>
                    </a:lnTo>
                    <a:lnTo>
                      <a:pt x="56" y="142"/>
                    </a:lnTo>
                    <a:lnTo>
                      <a:pt x="46" y="132"/>
                    </a:lnTo>
                    <a:lnTo>
                      <a:pt x="48" y="100"/>
                    </a:lnTo>
                    <a:lnTo>
                      <a:pt x="22" y="98"/>
                    </a:lnTo>
                    <a:lnTo>
                      <a:pt x="8" y="86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39"/>
              <p:cNvSpPr/>
              <p:nvPr/>
            </p:nvSpPr>
            <p:spPr bwMode="gray">
              <a:xfrm>
                <a:off x="2414" y="1284"/>
                <a:ext cx="202" cy="184"/>
              </a:xfrm>
              <a:custGeom>
                <a:avLst/>
                <a:gdLst>
                  <a:gd name="T0" fmla="*/ 0 w 202"/>
                  <a:gd name="T1" fmla="*/ 76 h 184"/>
                  <a:gd name="T2" fmla="*/ 2 w 202"/>
                  <a:gd name="T3" fmla="*/ 60 h 184"/>
                  <a:gd name="T4" fmla="*/ 20 w 202"/>
                  <a:gd name="T5" fmla="*/ 50 h 184"/>
                  <a:gd name="T6" fmla="*/ 28 w 202"/>
                  <a:gd name="T7" fmla="*/ 28 h 184"/>
                  <a:gd name="T8" fmla="*/ 38 w 202"/>
                  <a:gd name="T9" fmla="*/ 18 h 184"/>
                  <a:gd name="T10" fmla="*/ 62 w 202"/>
                  <a:gd name="T11" fmla="*/ 18 h 184"/>
                  <a:gd name="T12" fmla="*/ 76 w 202"/>
                  <a:gd name="T13" fmla="*/ 0 h 184"/>
                  <a:gd name="T14" fmla="*/ 98 w 202"/>
                  <a:gd name="T15" fmla="*/ 10 h 184"/>
                  <a:gd name="T16" fmla="*/ 118 w 202"/>
                  <a:gd name="T17" fmla="*/ 32 h 184"/>
                  <a:gd name="T18" fmla="*/ 118 w 202"/>
                  <a:gd name="T19" fmla="*/ 48 h 184"/>
                  <a:gd name="T20" fmla="*/ 116 w 202"/>
                  <a:gd name="T21" fmla="*/ 72 h 184"/>
                  <a:gd name="T22" fmla="*/ 122 w 202"/>
                  <a:gd name="T23" fmla="*/ 98 h 184"/>
                  <a:gd name="T24" fmla="*/ 136 w 202"/>
                  <a:gd name="T25" fmla="*/ 98 h 184"/>
                  <a:gd name="T26" fmla="*/ 156 w 202"/>
                  <a:gd name="T27" fmla="*/ 80 h 184"/>
                  <a:gd name="T28" fmla="*/ 180 w 202"/>
                  <a:gd name="T29" fmla="*/ 100 h 184"/>
                  <a:gd name="T30" fmla="*/ 192 w 202"/>
                  <a:gd name="T31" fmla="*/ 112 h 184"/>
                  <a:gd name="T32" fmla="*/ 202 w 202"/>
                  <a:gd name="T33" fmla="*/ 134 h 184"/>
                  <a:gd name="T34" fmla="*/ 202 w 202"/>
                  <a:gd name="T35" fmla="*/ 146 h 184"/>
                  <a:gd name="T36" fmla="*/ 182 w 202"/>
                  <a:gd name="T37" fmla="*/ 168 h 184"/>
                  <a:gd name="T38" fmla="*/ 164 w 202"/>
                  <a:gd name="T39" fmla="*/ 180 h 184"/>
                  <a:gd name="T40" fmla="*/ 146 w 202"/>
                  <a:gd name="T41" fmla="*/ 166 h 184"/>
                  <a:gd name="T42" fmla="*/ 126 w 202"/>
                  <a:gd name="T43" fmla="*/ 154 h 184"/>
                  <a:gd name="T44" fmla="*/ 118 w 202"/>
                  <a:gd name="T45" fmla="*/ 164 h 184"/>
                  <a:gd name="T46" fmla="*/ 94 w 202"/>
                  <a:gd name="T47" fmla="*/ 164 h 184"/>
                  <a:gd name="T48" fmla="*/ 84 w 202"/>
                  <a:gd name="T49" fmla="*/ 184 h 184"/>
                  <a:gd name="T50" fmla="*/ 68 w 202"/>
                  <a:gd name="T51" fmla="*/ 170 h 184"/>
                  <a:gd name="T52" fmla="*/ 56 w 202"/>
                  <a:gd name="T53" fmla="*/ 142 h 184"/>
                  <a:gd name="T54" fmla="*/ 46 w 202"/>
                  <a:gd name="T55" fmla="*/ 132 h 184"/>
                  <a:gd name="T56" fmla="*/ 48 w 202"/>
                  <a:gd name="T57" fmla="*/ 100 h 184"/>
                  <a:gd name="T58" fmla="*/ 22 w 202"/>
                  <a:gd name="T59" fmla="*/ 98 h 184"/>
                  <a:gd name="T60" fmla="*/ 8 w 202"/>
                  <a:gd name="T61" fmla="*/ 86 h 184"/>
                  <a:gd name="T62" fmla="*/ 0 w 202"/>
                  <a:gd name="T63" fmla="*/ 76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2"/>
                  <a:gd name="T97" fmla="*/ 0 h 184"/>
                  <a:gd name="T98" fmla="*/ 202 w 20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2" h="184">
                    <a:moveTo>
                      <a:pt x="0" y="76"/>
                    </a:moveTo>
                    <a:lnTo>
                      <a:pt x="2" y="60"/>
                    </a:lnTo>
                    <a:lnTo>
                      <a:pt x="20" y="50"/>
                    </a:lnTo>
                    <a:lnTo>
                      <a:pt x="28" y="28"/>
                    </a:lnTo>
                    <a:lnTo>
                      <a:pt x="38" y="18"/>
                    </a:lnTo>
                    <a:lnTo>
                      <a:pt x="62" y="18"/>
                    </a:lnTo>
                    <a:lnTo>
                      <a:pt x="76" y="0"/>
                    </a:lnTo>
                    <a:lnTo>
                      <a:pt x="98" y="10"/>
                    </a:lnTo>
                    <a:lnTo>
                      <a:pt x="118" y="32"/>
                    </a:lnTo>
                    <a:lnTo>
                      <a:pt x="118" y="48"/>
                    </a:lnTo>
                    <a:lnTo>
                      <a:pt x="116" y="72"/>
                    </a:lnTo>
                    <a:lnTo>
                      <a:pt x="122" y="98"/>
                    </a:lnTo>
                    <a:lnTo>
                      <a:pt x="136" y="98"/>
                    </a:lnTo>
                    <a:lnTo>
                      <a:pt x="156" y="80"/>
                    </a:lnTo>
                    <a:lnTo>
                      <a:pt x="180" y="100"/>
                    </a:lnTo>
                    <a:lnTo>
                      <a:pt x="192" y="112"/>
                    </a:lnTo>
                    <a:lnTo>
                      <a:pt x="202" y="134"/>
                    </a:lnTo>
                    <a:lnTo>
                      <a:pt x="202" y="146"/>
                    </a:lnTo>
                    <a:lnTo>
                      <a:pt x="182" y="168"/>
                    </a:lnTo>
                    <a:lnTo>
                      <a:pt x="164" y="180"/>
                    </a:lnTo>
                    <a:lnTo>
                      <a:pt x="146" y="166"/>
                    </a:lnTo>
                    <a:lnTo>
                      <a:pt x="126" y="154"/>
                    </a:lnTo>
                    <a:lnTo>
                      <a:pt x="118" y="164"/>
                    </a:lnTo>
                    <a:lnTo>
                      <a:pt x="94" y="164"/>
                    </a:lnTo>
                    <a:lnTo>
                      <a:pt x="84" y="184"/>
                    </a:lnTo>
                    <a:lnTo>
                      <a:pt x="68" y="170"/>
                    </a:lnTo>
                    <a:lnTo>
                      <a:pt x="56" y="142"/>
                    </a:lnTo>
                    <a:lnTo>
                      <a:pt x="46" y="132"/>
                    </a:lnTo>
                    <a:lnTo>
                      <a:pt x="48" y="100"/>
                    </a:lnTo>
                    <a:lnTo>
                      <a:pt x="22" y="98"/>
                    </a:lnTo>
                    <a:lnTo>
                      <a:pt x="8" y="86"/>
                    </a:lnTo>
                    <a:lnTo>
                      <a:pt x="0" y="76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40"/>
              <p:cNvSpPr/>
              <p:nvPr/>
            </p:nvSpPr>
            <p:spPr bwMode="gray">
              <a:xfrm>
                <a:off x="2604" y="1344"/>
                <a:ext cx="126" cy="102"/>
              </a:xfrm>
              <a:custGeom>
                <a:avLst/>
                <a:gdLst>
                  <a:gd name="T0" fmla="*/ 0 w 126"/>
                  <a:gd name="T1" fmla="*/ 50 h 102"/>
                  <a:gd name="T2" fmla="*/ 28 w 126"/>
                  <a:gd name="T3" fmla="*/ 46 h 102"/>
                  <a:gd name="T4" fmla="*/ 38 w 126"/>
                  <a:gd name="T5" fmla="*/ 28 h 102"/>
                  <a:gd name="T6" fmla="*/ 54 w 126"/>
                  <a:gd name="T7" fmla="*/ 18 h 102"/>
                  <a:gd name="T8" fmla="*/ 64 w 126"/>
                  <a:gd name="T9" fmla="*/ 0 h 102"/>
                  <a:gd name="T10" fmla="*/ 92 w 126"/>
                  <a:gd name="T11" fmla="*/ 0 h 102"/>
                  <a:gd name="T12" fmla="*/ 104 w 126"/>
                  <a:gd name="T13" fmla="*/ 26 h 102"/>
                  <a:gd name="T14" fmla="*/ 112 w 126"/>
                  <a:gd name="T15" fmla="*/ 40 h 102"/>
                  <a:gd name="T16" fmla="*/ 126 w 126"/>
                  <a:gd name="T17" fmla="*/ 46 h 102"/>
                  <a:gd name="T18" fmla="*/ 122 w 126"/>
                  <a:gd name="T19" fmla="*/ 68 h 102"/>
                  <a:gd name="T20" fmla="*/ 102 w 126"/>
                  <a:gd name="T21" fmla="*/ 92 h 102"/>
                  <a:gd name="T22" fmla="*/ 80 w 126"/>
                  <a:gd name="T23" fmla="*/ 102 h 102"/>
                  <a:gd name="T24" fmla="*/ 46 w 126"/>
                  <a:gd name="T25" fmla="*/ 96 h 102"/>
                  <a:gd name="T26" fmla="*/ 22 w 126"/>
                  <a:gd name="T27" fmla="*/ 90 h 102"/>
                  <a:gd name="T28" fmla="*/ 12 w 126"/>
                  <a:gd name="T29" fmla="*/ 84 h 102"/>
                  <a:gd name="T30" fmla="*/ 12 w 126"/>
                  <a:gd name="T31" fmla="*/ 74 h 102"/>
                  <a:gd name="T32" fmla="*/ 0 w 126"/>
                  <a:gd name="T33" fmla="*/ 5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102"/>
                  <a:gd name="T53" fmla="*/ 126 w 126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102">
                    <a:moveTo>
                      <a:pt x="0" y="50"/>
                    </a:moveTo>
                    <a:lnTo>
                      <a:pt x="28" y="46"/>
                    </a:lnTo>
                    <a:lnTo>
                      <a:pt x="38" y="28"/>
                    </a:lnTo>
                    <a:lnTo>
                      <a:pt x="54" y="18"/>
                    </a:lnTo>
                    <a:lnTo>
                      <a:pt x="64" y="0"/>
                    </a:lnTo>
                    <a:lnTo>
                      <a:pt x="92" y="0"/>
                    </a:lnTo>
                    <a:lnTo>
                      <a:pt x="104" y="26"/>
                    </a:lnTo>
                    <a:lnTo>
                      <a:pt x="112" y="40"/>
                    </a:lnTo>
                    <a:lnTo>
                      <a:pt x="126" y="46"/>
                    </a:lnTo>
                    <a:lnTo>
                      <a:pt x="122" y="68"/>
                    </a:lnTo>
                    <a:lnTo>
                      <a:pt x="102" y="92"/>
                    </a:lnTo>
                    <a:lnTo>
                      <a:pt x="80" y="102"/>
                    </a:lnTo>
                    <a:lnTo>
                      <a:pt x="46" y="96"/>
                    </a:lnTo>
                    <a:lnTo>
                      <a:pt x="22" y="90"/>
                    </a:lnTo>
                    <a:lnTo>
                      <a:pt x="12" y="84"/>
                    </a:lnTo>
                    <a:lnTo>
                      <a:pt x="12" y="74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 41"/>
              <p:cNvSpPr/>
              <p:nvPr/>
            </p:nvSpPr>
            <p:spPr bwMode="gray">
              <a:xfrm>
                <a:off x="2604" y="1344"/>
                <a:ext cx="126" cy="102"/>
              </a:xfrm>
              <a:custGeom>
                <a:avLst/>
                <a:gdLst>
                  <a:gd name="T0" fmla="*/ 0 w 126"/>
                  <a:gd name="T1" fmla="*/ 50 h 102"/>
                  <a:gd name="T2" fmla="*/ 28 w 126"/>
                  <a:gd name="T3" fmla="*/ 46 h 102"/>
                  <a:gd name="T4" fmla="*/ 38 w 126"/>
                  <a:gd name="T5" fmla="*/ 28 h 102"/>
                  <a:gd name="T6" fmla="*/ 54 w 126"/>
                  <a:gd name="T7" fmla="*/ 18 h 102"/>
                  <a:gd name="T8" fmla="*/ 64 w 126"/>
                  <a:gd name="T9" fmla="*/ 0 h 102"/>
                  <a:gd name="T10" fmla="*/ 92 w 126"/>
                  <a:gd name="T11" fmla="*/ 0 h 102"/>
                  <a:gd name="T12" fmla="*/ 104 w 126"/>
                  <a:gd name="T13" fmla="*/ 26 h 102"/>
                  <a:gd name="T14" fmla="*/ 112 w 126"/>
                  <a:gd name="T15" fmla="*/ 40 h 102"/>
                  <a:gd name="T16" fmla="*/ 126 w 126"/>
                  <a:gd name="T17" fmla="*/ 46 h 102"/>
                  <a:gd name="T18" fmla="*/ 122 w 126"/>
                  <a:gd name="T19" fmla="*/ 68 h 102"/>
                  <a:gd name="T20" fmla="*/ 102 w 126"/>
                  <a:gd name="T21" fmla="*/ 92 h 102"/>
                  <a:gd name="T22" fmla="*/ 80 w 126"/>
                  <a:gd name="T23" fmla="*/ 102 h 102"/>
                  <a:gd name="T24" fmla="*/ 46 w 126"/>
                  <a:gd name="T25" fmla="*/ 96 h 102"/>
                  <a:gd name="T26" fmla="*/ 22 w 126"/>
                  <a:gd name="T27" fmla="*/ 90 h 102"/>
                  <a:gd name="T28" fmla="*/ 12 w 126"/>
                  <a:gd name="T29" fmla="*/ 84 h 102"/>
                  <a:gd name="T30" fmla="*/ 12 w 126"/>
                  <a:gd name="T31" fmla="*/ 74 h 102"/>
                  <a:gd name="T32" fmla="*/ 0 w 126"/>
                  <a:gd name="T33" fmla="*/ 5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102"/>
                  <a:gd name="T53" fmla="*/ 126 w 126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102">
                    <a:moveTo>
                      <a:pt x="0" y="50"/>
                    </a:moveTo>
                    <a:lnTo>
                      <a:pt x="28" y="46"/>
                    </a:lnTo>
                    <a:lnTo>
                      <a:pt x="38" y="28"/>
                    </a:lnTo>
                    <a:lnTo>
                      <a:pt x="54" y="18"/>
                    </a:lnTo>
                    <a:lnTo>
                      <a:pt x="64" y="0"/>
                    </a:lnTo>
                    <a:lnTo>
                      <a:pt x="92" y="0"/>
                    </a:lnTo>
                    <a:lnTo>
                      <a:pt x="104" y="26"/>
                    </a:lnTo>
                    <a:lnTo>
                      <a:pt x="112" y="40"/>
                    </a:lnTo>
                    <a:lnTo>
                      <a:pt x="126" y="46"/>
                    </a:lnTo>
                    <a:lnTo>
                      <a:pt x="122" y="68"/>
                    </a:lnTo>
                    <a:lnTo>
                      <a:pt x="102" y="92"/>
                    </a:lnTo>
                    <a:lnTo>
                      <a:pt x="80" y="102"/>
                    </a:lnTo>
                    <a:lnTo>
                      <a:pt x="46" y="96"/>
                    </a:lnTo>
                    <a:lnTo>
                      <a:pt x="22" y="90"/>
                    </a:lnTo>
                    <a:lnTo>
                      <a:pt x="12" y="84"/>
                    </a:lnTo>
                    <a:lnTo>
                      <a:pt x="12" y="74"/>
                    </a:lnTo>
                    <a:lnTo>
                      <a:pt x="0" y="5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reeform 42"/>
              <p:cNvSpPr/>
              <p:nvPr/>
            </p:nvSpPr>
            <p:spPr bwMode="gray">
              <a:xfrm>
                <a:off x="2530" y="1142"/>
                <a:ext cx="384" cy="500"/>
              </a:xfrm>
              <a:custGeom>
                <a:avLst/>
                <a:gdLst>
                  <a:gd name="T0" fmla="*/ 2 w 384"/>
                  <a:gd name="T1" fmla="*/ 190 h 500"/>
                  <a:gd name="T2" fmla="*/ 6 w 384"/>
                  <a:gd name="T3" fmla="*/ 240 h 500"/>
                  <a:gd name="T4" fmla="*/ 40 w 384"/>
                  <a:gd name="T5" fmla="*/ 222 h 500"/>
                  <a:gd name="T6" fmla="*/ 76 w 384"/>
                  <a:gd name="T7" fmla="*/ 254 h 500"/>
                  <a:gd name="T8" fmla="*/ 112 w 384"/>
                  <a:gd name="T9" fmla="*/ 230 h 500"/>
                  <a:gd name="T10" fmla="*/ 138 w 384"/>
                  <a:gd name="T11" fmla="*/ 202 h 500"/>
                  <a:gd name="T12" fmla="*/ 178 w 384"/>
                  <a:gd name="T13" fmla="*/ 228 h 500"/>
                  <a:gd name="T14" fmla="*/ 200 w 384"/>
                  <a:gd name="T15" fmla="*/ 248 h 500"/>
                  <a:gd name="T16" fmla="*/ 176 w 384"/>
                  <a:gd name="T17" fmla="*/ 294 h 500"/>
                  <a:gd name="T18" fmla="*/ 118 w 384"/>
                  <a:gd name="T19" fmla="*/ 298 h 500"/>
                  <a:gd name="T20" fmla="*/ 86 w 384"/>
                  <a:gd name="T21" fmla="*/ 288 h 500"/>
                  <a:gd name="T22" fmla="*/ 46 w 384"/>
                  <a:gd name="T23" fmla="*/ 324 h 500"/>
                  <a:gd name="T24" fmla="*/ 36 w 384"/>
                  <a:gd name="T25" fmla="*/ 362 h 500"/>
                  <a:gd name="T26" fmla="*/ 22 w 384"/>
                  <a:gd name="T27" fmla="*/ 388 h 500"/>
                  <a:gd name="T28" fmla="*/ 20 w 384"/>
                  <a:gd name="T29" fmla="*/ 418 h 500"/>
                  <a:gd name="T30" fmla="*/ 50 w 384"/>
                  <a:gd name="T31" fmla="*/ 430 h 500"/>
                  <a:gd name="T32" fmla="*/ 90 w 384"/>
                  <a:gd name="T33" fmla="*/ 496 h 500"/>
                  <a:gd name="T34" fmla="*/ 140 w 384"/>
                  <a:gd name="T35" fmla="*/ 488 h 500"/>
                  <a:gd name="T36" fmla="*/ 196 w 384"/>
                  <a:gd name="T37" fmla="*/ 482 h 500"/>
                  <a:gd name="T38" fmla="*/ 222 w 384"/>
                  <a:gd name="T39" fmla="*/ 498 h 500"/>
                  <a:gd name="T40" fmla="*/ 272 w 384"/>
                  <a:gd name="T41" fmla="*/ 462 h 500"/>
                  <a:gd name="T42" fmla="*/ 334 w 384"/>
                  <a:gd name="T43" fmla="*/ 422 h 500"/>
                  <a:gd name="T44" fmla="*/ 364 w 384"/>
                  <a:gd name="T45" fmla="*/ 334 h 500"/>
                  <a:gd name="T46" fmla="*/ 374 w 384"/>
                  <a:gd name="T47" fmla="*/ 312 h 500"/>
                  <a:gd name="T48" fmla="*/ 372 w 384"/>
                  <a:gd name="T49" fmla="*/ 292 h 500"/>
                  <a:gd name="T50" fmla="*/ 384 w 384"/>
                  <a:gd name="T51" fmla="*/ 266 h 500"/>
                  <a:gd name="T52" fmla="*/ 344 w 384"/>
                  <a:gd name="T53" fmla="*/ 240 h 500"/>
                  <a:gd name="T54" fmla="*/ 306 w 384"/>
                  <a:gd name="T55" fmla="*/ 232 h 500"/>
                  <a:gd name="T56" fmla="*/ 300 w 384"/>
                  <a:gd name="T57" fmla="*/ 194 h 500"/>
                  <a:gd name="T58" fmla="*/ 294 w 384"/>
                  <a:gd name="T59" fmla="*/ 168 h 500"/>
                  <a:gd name="T60" fmla="*/ 314 w 384"/>
                  <a:gd name="T61" fmla="*/ 136 h 500"/>
                  <a:gd name="T62" fmla="*/ 288 w 384"/>
                  <a:gd name="T63" fmla="*/ 98 h 500"/>
                  <a:gd name="T64" fmla="*/ 254 w 384"/>
                  <a:gd name="T65" fmla="*/ 60 h 500"/>
                  <a:gd name="T66" fmla="*/ 206 w 384"/>
                  <a:gd name="T67" fmla="*/ 40 h 500"/>
                  <a:gd name="T68" fmla="*/ 184 w 384"/>
                  <a:gd name="T69" fmla="*/ 8 h 500"/>
                  <a:gd name="T70" fmla="*/ 146 w 384"/>
                  <a:gd name="T71" fmla="*/ 0 h 500"/>
                  <a:gd name="T72" fmla="*/ 102 w 384"/>
                  <a:gd name="T73" fmla="*/ 16 h 500"/>
                  <a:gd name="T74" fmla="*/ 70 w 384"/>
                  <a:gd name="T75" fmla="*/ 42 h 500"/>
                  <a:gd name="T76" fmla="*/ 100 w 384"/>
                  <a:gd name="T77" fmla="*/ 60 h 500"/>
                  <a:gd name="T78" fmla="*/ 92 w 384"/>
                  <a:gd name="T79" fmla="*/ 92 h 500"/>
                  <a:gd name="T80" fmla="*/ 60 w 384"/>
                  <a:gd name="T81" fmla="*/ 106 h 500"/>
                  <a:gd name="T82" fmla="*/ 52 w 384"/>
                  <a:gd name="T83" fmla="*/ 132 h 500"/>
                  <a:gd name="T84" fmla="*/ 60 w 384"/>
                  <a:gd name="T85" fmla="*/ 158 h 500"/>
                  <a:gd name="T86" fmla="*/ 42 w 384"/>
                  <a:gd name="T87" fmla="*/ 174 h 500"/>
                  <a:gd name="T88" fmla="*/ 2 w 384"/>
                  <a:gd name="T89" fmla="*/ 176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4"/>
                  <a:gd name="T136" fmla="*/ 0 h 500"/>
                  <a:gd name="T137" fmla="*/ 384 w 384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4" h="500">
                    <a:moveTo>
                      <a:pt x="2" y="176"/>
                    </a:moveTo>
                    <a:lnTo>
                      <a:pt x="2" y="190"/>
                    </a:lnTo>
                    <a:lnTo>
                      <a:pt x="0" y="214"/>
                    </a:lnTo>
                    <a:lnTo>
                      <a:pt x="6" y="240"/>
                    </a:lnTo>
                    <a:lnTo>
                      <a:pt x="20" y="240"/>
                    </a:lnTo>
                    <a:lnTo>
                      <a:pt x="40" y="222"/>
                    </a:lnTo>
                    <a:lnTo>
                      <a:pt x="64" y="242"/>
                    </a:lnTo>
                    <a:lnTo>
                      <a:pt x="76" y="254"/>
                    </a:lnTo>
                    <a:lnTo>
                      <a:pt x="100" y="248"/>
                    </a:lnTo>
                    <a:lnTo>
                      <a:pt x="112" y="230"/>
                    </a:lnTo>
                    <a:lnTo>
                      <a:pt x="128" y="220"/>
                    </a:lnTo>
                    <a:lnTo>
                      <a:pt x="138" y="202"/>
                    </a:lnTo>
                    <a:lnTo>
                      <a:pt x="166" y="202"/>
                    </a:lnTo>
                    <a:lnTo>
                      <a:pt x="178" y="228"/>
                    </a:lnTo>
                    <a:lnTo>
                      <a:pt x="186" y="242"/>
                    </a:lnTo>
                    <a:lnTo>
                      <a:pt x="200" y="248"/>
                    </a:lnTo>
                    <a:lnTo>
                      <a:pt x="196" y="270"/>
                    </a:lnTo>
                    <a:lnTo>
                      <a:pt x="176" y="294"/>
                    </a:lnTo>
                    <a:lnTo>
                      <a:pt x="152" y="304"/>
                    </a:lnTo>
                    <a:lnTo>
                      <a:pt x="118" y="298"/>
                    </a:lnTo>
                    <a:lnTo>
                      <a:pt x="98" y="292"/>
                    </a:lnTo>
                    <a:lnTo>
                      <a:pt x="86" y="288"/>
                    </a:lnTo>
                    <a:lnTo>
                      <a:pt x="66" y="310"/>
                    </a:lnTo>
                    <a:lnTo>
                      <a:pt x="46" y="324"/>
                    </a:lnTo>
                    <a:lnTo>
                      <a:pt x="44" y="354"/>
                    </a:lnTo>
                    <a:lnTo>
                      <a:pt x="36" y="362"/>
                    </a:lnTo>
                    <a:lnTo>
                      <a:pt x="36" y="382"/>
                    </a:lnTo>
                    <a:lnTo>
                      <a:pt x="22" y="388"/>
                    </a:lnTo>
                    <a:lnTo>
                      <a:pt x="16" y="402"/>
                    </a:lnTo>
                    <a:lnTo>
                      <a:pt x="20" y="418"/>
                    </a:lnTo>
                    <a:lnTo>
                      <a:pt x="34" y="428"/>
                    </a:lnTo>
                    <a:lnTo>
                      <a:pt x="50" y="430"/>
                    </a:lnTo>
                    <a:lnTo>
                      <a:pt x="54" y="462"/>
                    </a:lnTo>
                    <a:lnTo>
                      <a:pt x="90" y="496"/>
                    </a:lnTo>
                    <a:lnTo>
                      <a:pt x="112" y="500"/>
                    </a:lnTo>
                    <a:lnTo>
                      <a:pt x="140" y="488"/>
                    </a:lnTo>
                    <a:lnTo>
                      <a:pt x="170" y="482"/>
                    </a:lnTo>
                    <a:lnTo>
                      <a:pt x="196" y="482"/>
                    </a:lnTo>
                    <a:lnTo>
                      <a:pt x="214" y="494"/>
                    </a:lnTo>
                    <a:lnTo>
                      <a:pt x="222" y="498"/>
                    </a:lnTo>
                    <a:lnTo>
                      <a:pt x="236" y="496"/>
                    </a:lnTo>
                    <a:lnTo>
                      <a:pt x="272" y="462"/>
                    </a:lnTo>
                    <a:lnTo>
                      <a:pt x="306" y="446"/>
                    </a:lnTo>
                    <a:lnTo>
                      <a:pt x="334" y="422"/>
                    </a:lnTo>
                    <a:lnTo>
                      <a:pt x="364" y="400"/>
                    </a:lnTo>
                    <a:lnTo>
                      <a:pt x="364" y="334"/>
                    </a:lnTo>
                    <a:lnTo>
                      <a:pt x="374" y="326"/>
                    </a:lnTo>
                    <a:lnTo>
                      <a:pt x="374" y="312"/>
                    </a:lnTo>
                    <a:lnTo>
                      <a:pt x="384" y="304"/>
                    </a:lnTo>
                    <a:lnTo>
                      <a:pt x="372" y="292"/>
                    </a:lnTo>
                    <a:lnTo>
                      <a:pt x="368" y="280"/>
                    </a:lnTo>
                    <a:lnTo>
                      <a:pt x="384" y="266"/>
                    </a:lnTo>
                    <a:lnTo>
                      <a:pt x="364" y="238"/>
                    </a:lnTo>
                    <a:lnTo>
                      <a:pt x="344" y="240"/>
                    </a:lnTo>
                    <a:lnTo>
                      <a:pt x="324" y="232"/>
                    </a:lnTo>
                    <a:lnTo>
                      <a:pt x="306" y="232"/>
                    </a:lnTo>
                    <a:lnTo>
                      <a:pt x="300" y="222"/>
                    </a:lnTo>
                    <a:lnTo>
                      <a:pt x="300" y="194"/>
                    </a:lnTo>
                    <a:lnTo>
                      <a:pt x="292" y="184"/>
                    </a:lnTo>
                    <a:lnTo>
                      <a:pt x="294" y="168"/>
                    </a:lnTo>
                    <a:lnTo>
                      <a:pt x="306" y="150"/>
                    </a:lnTo>
                    <a:lnTo>
                      <a:pt x="314" y="136"/>
                    </a:lnTo>
                    <a:lnTo>
                      <a:pt x="308" y="116"/>
                    </a:lnTo>
                    <a:lnTo>
                      <a:pt x="288" y="98"/>
                    </a:lnTo>
                    <a:lnTo>
                      <a:pt x="274" y="76"/>
                    </a:lnTo>
                    <a:lnTo>
                      <a:pt x="254" y="60"/>
                    </a:lnTo>
                    <a:lnTo>
                      <a:pt x="232" y="56"/>
                    </a:lnTo>
                    <a:lnTo>
                      <a:pt x="206" y="40"/>
                    </a:lnTo>
                    <a:lnTo>
                      <a:pt x="192" y="22"/>
                    </a:lnTo>
                    <a:lnTo>
                      <a:pt x="184" y="8"/>
                    </a:lnTo>
                    <a:lnTo>
                      <a:pt x="182" y="0"/>
                    </a:lnTo>
                    <a:lnTo>
                      <a:pt x="146" y="0"/>
                    </a:lnTo>
                    <a:lnTo>
                      <a:pt x="134" y="16"/>
                    </a:lnTo>
                    <a:lnTo>
                      <a:pt x="102" y="16"/>
                    </a:lnTo>
                    <a:lnTo>
                      <a:pt x="96" y="38"/>
                    </a:lnTo>
                    <a:lnTo>
                      <a:pt x="70" y="42"/>
                    </a:lnTo>
                    <a:lnTo>
                      <a:pt x="66" y="58"/>
                    </a:lnTo>
                    <a:lnTo>
                      <a:pt x="100" y="60"/>
                    </a:lnTo>
                    <a:lnTo>
                      <a:pt x="104" y="76"/>
                    </a:lnTo>
                    <a:lnTo>
                      <a:pt x="92" y="92"/>
                    </a:lnTo>
                    <a:lnTo>
                      <a:pt x="84" y="106"/>
                    </a:lnTo>
                    <a:lnTo>
                      <a:pt x="60" y="106"/>
                    </a:lnTo>
                    <a:lnTo>
                      <a:pt x="46" y="120"/>
                    </a:lnTo>
                    <a:lnTo>
                      <a:pt x="52" y="132"/>
                    </a:lnTo>
                    <a:lnTo>
                      <a:pt x="64" y="140"/>
                    </a:lnTo>
                    <a:lnTo>
                      <a:pt x="60" y="158"/>
                    </a:lnTo>
                    <a:lnTo>
                      <a:pt x="44" y="156"/>
                    </a:lnTo>
                    <a:lnTo>
                      <a:pt x="42" y="174"/>
                    </a:lnTo>
                    <a:lnTo>
                      <a:pt x="30" y="180"/>
                    </a:lnTo>
                    <a:lnTo>
                      <a:pt x="2" y="176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 43"/>
              <p:cNvSpPr/>
              <p:nvPr/>
            </p:nvSpPr>
            <p:spPr bwMode="gray">
              <a:xfrm>
                <a:off x="2530" y="1142"/>
                <a:ext cx="384" cy="500"/>
              </a:xfrm>
              <a:custGeom>
                <a:avLst/>
                <a:gdLst>
                  <a:gd name="T0" fmla="*/ 2 w 384"/>
                  <a:gd name="T1" fmla="*/ 190 h 500"/>
                  <a:gd name="T2" fmla="*/ 6 w 384"/>
                  <a:gd name="T3" fmla="*/ 240 h 500"/>
                  <a:gd name="T4" fmla="*/ 40 w 384"/>
                  <a:gd name="T5" fmla="*/ 222 h 500"/>
                  <a:gd name="T6" fmla="*/ 76 w 384"/>
                  <a:gd name="T7" fmla="*/ 254 h 500"/>
                  <a:gd name="T8" fmla="*/ 112 w 384"/>
                  <a:gd name="T9" fmla="*/ 230 h 500"/>
                  <a:gd name="T10" fmla="*/ 138 w 384"/>
                  <a:gd name="T11" fmla="*/ 202 h 500"/>
                  <a:gd name="T12" fmla="*/ 178 w 384"/>
                  <a:gd name="T13" fmla="*/ 228 h 500"/>
                  <a:gd name="T14" fmla="*/ 200 w 384"/>
                  <a:gd name="T15" fmla="*/ 248 h 500"/>
                  <a:gd name="T16" fmla="*/ 176 w 384"/>
                  <a:gd name="T17" fmla="*/ 294 h 500"/>
                  <a:gd name="T18" fmla="*/ 118 w 384"/>
                  <a:gd name="T19" fmla="*/ 298 h 500"/>
                  <a:gd name="T20" fmla="*/ 86 w 384"/>
                  <a:gd name="T21" fmla="*/ 288 h 500"/>
                  <a:gd name="T22" fmla="*/ 46 w 384"/>
                  <a:gd name="T23" fmla="*/ 324 h 500"/>
                  <a:gd name="T24" fmla="*/ 36 w 384"/>
                  <a:gd name="T25" fmla="*/ 362 h 500"/>
                  <a:gd name="T26" fmla="*/ 22 w 384"/>
                  <a:gd name="T27" fmla="*/ 388 h 500"/>
                  <a:gd name="T28" fmla="*/ 20 w 384"/>
                  <a:gd name="T29" fmla="*/ 418 h 500"/>
                  <a:gd name="T30" fmla="*/ 50 w 384"/>
                  <a:gd name="T31" fmla="*/ 430 h 500"/>
                  <a:gd name="T32" fmla="*/ 90 w 384"/>
                  <a:gd name="T33" fmla="*/ 496 h 500"/>
                  <a:gd name="T34" fmla="*/ 140 w 384"/>
                  <a:gd name="T35" fmla="*/ 488 h 500"/>
                  <a:gd name="T36" fmla="*/ 196 w 384"/>
                  <a:gd name="T37" fmla="*/ 482 h 500"/>
                  <a:gd name="T38" fmla="*/ 222 w 384"/>
                  <a:gd name="T39" fmla="*/ 498 h 500"/>
                  <a:gd name="T40" fmla="*/ 272 w 384"/>
                  <a:gd name="T41" fmla="*/ 462 h 500"/>
                  <a:gd name="T42" fmla="*/ 334 w 384"/>
                  <a:gd name="T43" fmla="*/ 422 h 500"/>
                  <a:gd name="T44" fmla="*/ 364 w 384"/>
                  <a:gd name="T45" fmla="*/ 334 h 500"/>
                  <a:gd name="T46" fmla="*/ 374 w 384"/>
                  <a:gd name="T47" fmla="*/ 312 h 500"/>
                  <a:gd name="T48" fmla="*/ 372 w 384"/>
                  <a:gd name="T49" fmla="*/ 292 h 500"/>
                  <a:gd name="T50" fmla="*/ 384 w 384"/>
                  <a:gd name="T51" fmla="*/ 266 h 500"/>
                  <a:gd name="T52" fmla="*/ 344 w 384"/>
                  <a:gd name="T53" fmla="*/ 240 h 500"/>
                  <a:gd name="T54" fmla="*/ 306 w 384"/>
                  <a:gd name="T55" fmla="*/ 232 h 500"/>
                  <a:gd name="T56" fmla="*/ 300 w 384"/>
                  <a:gd name="T57" fmla="*/ 194 h 500"/>
                  <a:gd name="T58" fmla="*/ 294 w 384"/>
                  <a:gd name="T59" fmla="*/ 168 h 500"/>
                  <a:gd name="T60" fmla="*/ 314 w 384"/>
                  <a:gd name="T61" fmla="*/ 136 h 500"/>
                  <a:gd name="T62" fmla="*/ 288 w 384"/>
                  <a:gd name="T63" fmla="*/ 98 h 500"/>
                  <a:gd name="T64" fmla="*/ 254 w 384"/>
                  <a:gd name="T65" fmla="*/ 60 h 500"/>
                  <a:gd name="T66" fmla="*/ 206 w 384"/>
                  <a:gd name="T67" fmla="*/ 40 h 500"/>
                  <a:gd name="T68" fmla="*/ 184 w 384"/>
                  <a:gd name="T69" fmla="*/ 8 h 500"/>
                  <a:gd name="T70" fmla="*/ 146 w 384"/>
                  <a:gd name="T71" fmla="*/ 0 h 500"/>
                  <a:gd name="T72" fmla="*/ 102 w 384"/>
                  <a:gd name="T73" fmla="*/ 16 h 500"/>
                  <a:gd name="T74" fmla="*/ 70 w 384"/>
                  <a:gd name="T75" fmla="*/ 42 h 500"/>
                  <a:gd name="T76" fmla="*/ 100 w 384"/>
                  <a:gd name="T77" fmla="*/ 60 h 500"/>
                  <a:gd name="T78" fmla="*/ 92 w 384"/>
                  <a:gd name="T79" fmla="*/ 92 h 500"/>
                  <a:gd name="T80" fmla="*/ 60 w 384"/>
                  <a:gd name="T81" fmla="*/ 106 h 500"/>
                  <a:gd name="T82" fmla="*/ 52 w 384"/>
                  <a:gd name="T83" fmla="*/ 132 h 500"/>
                  <a:gd name="T84" fmla="*/ 60 w 384"/>
                  <a:gd name="T85" fmla="*/ 158 h 500"/>
                  <a:gd name="T86" fmla="*/ 42 w 384"/>
                  <a:gd name="T87" fmla="*/ 174 h 500"/>
                  <a:gd name="T88" fmla="*/ 2 w 384"/>
                  <a:gd name="T89" fmla="*/ 176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4"/>
                  <a:gd name="T136" fmla="*/ 0 h 500"/>
                  <a:gd name="T137" fmla="*/ 384 w 384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4" h="500">
                    <a:moveTo>
                      <a:pt x="2" y="176"/>
                    </a:moveTo>
                    <a:lnTo>
                      <a:pt x="2" y="190"/>
                    </a:lnTo>
                    <a:lnTo>
                      <a:pt x="0" y="214"/>
                    </a:lnTo>
                    <a:lnTo>
                      <a:pt x="6" y="240"/>
                    </a:lnTo>
                    <a:lnTo>
                      <a:pt x="20" y="240"/>
                    </a:lnTo>
                    <a:lnTo>
                      <a:pt x="40" y="222"/>
                    </a:lnTo>
                    <a:lnTo>
                      <a:pt x="64" y="242"/>
                    </a:lnTo>
                    <a:lnTo>
                      <a:pt x="76" y="254"/>
                    </a:lnTo>
                    <a:lnTo>
                      <a:pt x="100" y="248"/>
                    </a:lnTo>
                    <a:lnTo>
                      <a:pt x="112" y="230"/>
                    </a:lnTo>
                    <a:lnTo>
                      <a:pt x="128" y="220"/>
                    </a:lnTo>
                    <a:lnTo>
                      <a:pt x="138" y="202"/>
                    </a:lnTo>
                    <a:lnTo>
                      <a:pt x="166" y="202"/>
                    </a:lnTo>
                    <a:lnTo>
                      <a:pt x="178" y="228"/>
                    </a:lnTo>
                    <a:lnTo>
                      <a:pt x="186" y="242"/>
                    </a:lnTo>
                    <a:lnTo>
                      <a:pt x="200" y="248"/>
                    </a:lnTo>
                    <a:lnTo>
                      <a:pt x="196" y="270"/>
                    </a:lnTo>
                    <a:lnTo>
                      <a:pt x="176" y="294"/>
                    </a:lnTo>
                    <a:lnTo>
                      <a:pt x="152" y="304"/>
                    </a:lnTo>
                    <a:lnTo>
                      <a:pt x="118" y="298"/>
                    </a:lnTo>
                    <a:lnTo>
                      <a:pt x="98" y="292"/>
                    </a:lnTo>
                    <a:lnTo>
                      <a:pt x="86" y="288"/>
                    </a:lnTo>
                    <a:lnTo>
                      <a:pt x="66" y="310"/>
                    </a:lnTo>
                    <a:lnTo>
                      <a:pt x="46" y="324"/>
                    </a:lnTo>
                    <a:lnTo>
                      <a:pt x="44" y="354"/>
                    </a:lnTo>
                    <a:lnTo>
                      <a:pt x="36" y="362"/>
                    </a:lnTo>
                    <a:lnTo>
                      <a:pt x="36" y="382"/>
                    </a:lnTo>
                    <a:lnTo>
                      <a:pt x="22" y="388"/>
                    </a:lnTo>
                    <a:lnTo>
                      <a:pt x="16" y="402"/>
                    </a:lnTo>
                    <a:lnTo>
                      <a:pt x="20" y="418"/>
                    </a:lnTo>
                    <a:lnTo>
                      <a:pt x="34" y="428"/>
                    </a:lnTo>
                    <a:lnTo>
                      <a:pt x="50" y="430"/>
                    </a:lnTo>
                    <a:lnTo>
                      <a:pt x="54" y="462"/>
                    </a:lnTo>
                    <a:lnTo>
                      <a:pt x="90" y="496"/>
                    </a:lnTo>
                    <a:lnTo>
                      <a:pt x="112" y="500"/>
                    </a:lnTo>
                    <a:lnTo>
                      <a:pt x="140" y="488"/>
                    </a:lnTo>
                    <a:lnTo>
                      <a:pt x="170" y="482"/>
                    </a:lnTo>
                    <a:lnTo>
                      <a:pt x="196" y="482"/>
                    </a:lnTo>
                    <a:lnTo>
                      <a:pt x="214" y="494"/>
                    </a:lnTo>
                    <a:lnTo>
                      <a:pt x="222" y="498"/>
                    </a:lnTo>
                    <a:lnTo>
                      <a:pt x="236" y="496"/>
                    </a:lnTo>
                    <a:lnTo>
                      <a:pt x="272" y="462"/>
                    </a:lnTo>
                    <a:lnTo>
                      <a:pt x="306" y="446"/>
                    </a:lnTo>
                    <a:lnTo>
                      <a:pt x="334" y="422"/>
                    </a:lnTo>
                    <a:lnTo>
                      <a:pt x="364" y="400"/>
                    </a:lnTo>
                    <a:lnTo>
                      <a:pt x="364" y="334"/>
                    </a:lnTo>
                    <a:lnTo>
                      <a:pt x="374" y="326"/>
                    </a:lnTo>
                    <a:lnTo>
                      <a:pt x="374" y="312"/>
                    </a:lnTo>
                    <a:lnTo>
                      <a:pt x="384" y="304"/>
                    </a:lnTo>
                    <a:lnTo>
                      <a:pt x="372" y="292"/>
                    </a:lnTo>
                    <a:lnTo>
                      <a:pt x="368" y="280"/>
                    </a:lnTo>
                    <a:lnTo>
                      <a:pt x="384" y="266"/>
                    </a:lnTo>
                    <a:lnTo>
                      <a:pt x="364" y="238"/>
                    </a:lnTo>
                    <a:lnTo>
                      <a:pt x="344" y="240"/>
                    </a:lnTo>
                    <a:lnTo>
                      <a:pt x="324" y="232"/>
                    </a:lnTo>
                    <a:lnTo>
                      <a:pt x="306" y="232"/>
                    </a:lnTo>
                    <a:lnTo>
                      <a:pt x="300" y="222"/>
                    </a:lnTo>
                    <a:lnTo>
                      <a:pt x="300" y="194"/>
                    </a:lnTo>
                    <a:lnTo>
                      <a:pt x="292" y="184"/>
                    </a:lnTo>
                    <a:lnTo>
                      <a:pt x="294" y="168"/>
                    </a:lnTo>
                    <a:lnTo>
                      <a:pt x="306" y="150"/>
                    </a:lnTo>
                    <a:lnTo>
                      <a:pt x="314" y="136"/>
                    </a:lnTo>
                    <a:lnTo>
                      <a:pt x="308" y="116"/>
                    </a:lnTo>
                    <a:lnTo>
                      <a:pt x="288" y="98"/>
                    </a:lnTo>
                    <a:lnTo>
                      <a:pt x="274" y="76"/>
                    </a:lnTo>
                    <a:lnTo>
                      <a:pt x="254" y="60"/>
                    </a:lnTo>
                    <a:lnTo>
                      <a:pt x="232" y="56"/>
                    </a:lnTo>
                    <a:lnTo>
                      <a:pt x="206" y="40"/>
                    </a:lnTo>
                    <a:lnTo>
                      <a:pt x="192" y="22"/>
                    </a:lnTo>
                    <a:lnTo>
                      <a:pt x="184" y="8"/>
                    </a:lnTo>
                    <a:lnTo>
                      <a:pt x="182" y="0"/>
                    </a:lnTo>
                    <a:lnTo>
                      <a:pt x="146" y="0"/>
                    </a:lnTo>
                    <a:lnTo>
                      <a:pt x="134" y="16"/>
                    </a:lnTo>
                    <a:lnTo>
                      <a:pt x="102" y="16"/>
                    </a:lnTo>
                    <a:lnTo>
                      <a:pt x="96" y="38"/>
                    </a:lnTo>
                    <a:lnTo>
                      <a:pt x="70" y="42"/>
                    </a:lnTo>
                    <a:lnTo>
                      <a:pt x="66" y="58"/>
                    </a:lnTo>
                    <a:lnTo>
                      <a:pt x="100" y="60"/>
                    </a:lnTo>
                    <a:lnTo>
                      <a:pt x="104" y="76"/>
                    </a:lnTo>
                    <a:lnTo>
                      <a:pt x="92" y="92"/>
                    </a:lnTo>
                    <a:lnTo>
                      <a:pt x="84" y="106"/>
                    </a:lnTo>
                    <a:lnTo>
                      <a:pt x="60" y="106"/>
                    </a:lnTo>
                    <a:lnTo>
                      <a:pt x="46" y="120"/>
                    </a:lnTo>
                    <a:lnTo>
                      <a:pt x="52" y="132"/>
                    </a:lnTo>
                    <a:lnTo>
                      <a:pt x="64" y="140"/>
                    </a:lnTo>
                    <a:lnTo>
                      <a:pt x="60" y="158"/>
                    </a:lnTo>
                    <a:lnTo>
                      <a:pt x="44" y="156"/>
                    </a:lnTo>
                    <a:lnTo>
                      <a:pt x="42" y="174"/>
                    </a:lnTo>
                    <a:lnTo>
                      <a:pt x="30" y="180"/>
                    </a:lnTo>
                    <a:lnTo>
                      <a:pt x="2" y="176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44"/>
              <p:cNvSpPr/>
              <p:nvPr/>
            </p:nvSpPr>
            <p:spPr bwMode="gray">
              <a:xfrm>
                <a:off x="2712" y="1038"/>
                <a:ext cx="664" cy="548"/>
              </a:xfrm>
              <a:custGeom>
                <a:avLst/>
                <a:gdLst>
                  <a:gd name="T0" fmla="*/ 6 w 664"/>
                  <a:gd name="T1" fmla="*/ 120 h 548"/>
                  <a:gd name="T2" fmla="*/ 50 w 664"/>
                  <a:gd name="T3" fmla="*/ 160 h 548"/>
                  <a:gd name="T4" fmla="*/ 94 w 664"/>
                  <a:gd name="T5" fmla="*/ 184 h 548"/>
                  <a:gd name="T6" fmla="*/ 126 w 664"/>
                  <a:gd name="T7" fmla="*/ 220 h 548"/>
                  <a:gd name="T8" fmla="*/ 112 w 664"/>
                  <a:gd name="T9" fmla="*/ 274 h 548"/>
                  <a:gd name="T10" fmla="*/ 118 w 664"/>
                  <a:gd name="T11" fmla="*/ 300 h 548"/>
                  <a:gd name="T12" fmla="*/ 126 w 664"/>
                  <a:gd name="T13" fmla="*/ 336 h 548"/>
                  <a:gd name="T14" fmla="*/ 160 w 664"/>
                  <a:gd name="T15" fmla="*/ 344 h 548"/>
                  <a:gd name="T16" fmla="*/ 200 w 664"/>
                  <a:gd name="T17" fmla="*/ 370 h 548"/>
                  <a:gd name="T18" fmla="*/ 188 w 664"/>
                  <a:gd name="T19" fmla="*/ 398 h 548"/>
                  <a:gd name="T20" fmla="*/ 194 w 664"/>
                  <a:gd name="T21" fmla="*/ 416 h 548"/>
                  <a:gd name="T22" fmla="*/ 182 w 664"/>
                  <a:gd name="T23" fmla="*/ 442 h 548"/>
                  <a:gd name="T24" fmla="*/ 202 w 664"/>
                  <a:gd name="T25" fmla="*/ 516 h 548"/>
                  <a:gd name="T26" fmla="*/ 242 w 664"/>
                  <a:gd name="T27" fmla="*/ 486 h 548"/>
                  <a:gd name="T28" fmla="*/ 266 w 664"/>
                  <a:gd name="T29" fmla="*/ 486 h 548"/>
                  <a:gd name="T30" fmla="*/ 298 w 664"/>
                  <a:gd name="T31" fmla="*/ 488 h 548"/>
                  <a:gd name="T32" fmla="*/ 328 w 664"/>
                  <a:gd name="T33" fmla="*/ 482 h 548"/>
                  <a:gd name="T34" fmla="*/ 346 w 664"/>
                  <a:gd name="T35" fmla="*/ 514 h 548"/>
                  <a:gd name="T36" fmla="*/ 414 w 664"/>
                  <a:gd name="T37" fmla="*/ 538 h 548"/>
                  <a:gd name="T38" fmla="*/ 490 w 664"/>
                  <a:gd name="T39" fmla="*/ 540 h 548"/>
                  <a:gd name="T40" fmla="*/ 528 w 664"/>
                  <a:gd name="T41" fmla="*/ 548 h 548"/>
                  <a:gd name="T42" fmla="*/ 582 w 664"/>
                  <a:gd name="T43" fmla="*/ 540 h 548"/>
                  <a:gd name="T44" fmla="*/ 620 w 664"/>
                  <a:gd name="T45" fmla="*/ 534 h 548"/>
                  <a:gd name="T46" fmla="*/ 664 w 664"/>
                  <a:gd name="T47" fmla="*/ 506 h 548"/>
                  <a:gd name="T48" fmla="*/ 652 w 664"/>
                  <a:gd name="T49" fmla="*/ 456 h 548"/>
                  <a:gd name="T50" fmla="*/ 600 w 664"/>
                  <a:gd name="T51" fmla="*/ 390 h 548"/>
                  <a:gd name="T52" fmla="*/ 584 w 664"/>
                  <a:gd name="T53" fmla="*/ 342 h 548"/>
                  <a:gd name="T54" fmla="*/ 574 w 664"/>
                  <a:gd name="T55" fmla="*/ 310 h 548"/>
                  <a:gd name="T56" fmla="*/ 512 w 664"/>
                  <a:gd name="T57" fmla="*/ 248 h 548"/>
                  <a:gd name="T58" fmla="*/ 452 w 664"/>
                  <a:gd name="T59" fmla="*/ 170 h 548"/>
                  <a:gd name="T60" fmla="*/ 432 w 664"/>
                  <a:gd name="T61" fmla="*/ 138 h 548"/>
                  <a:gd name="T62" fmla="*/ 406 w 664"/>
                  <a:gd name="T63" fmla="*/ 72 h 548"/>
                  <a:gd name="T64" fmla="*/ 398 w 664"/>
                  <a:gd name="T65" fmla="*/ 32 h 548"/>
                  <a:gd name="T66" fmla="*/ 374 w 664"/>
                  <a:gd name="T67" fmla="*/ 0 h 548"/>
                  <a:gd name="T68" fmla="*/ 350 w 664"/>
                  <a:gd name="T69" fmla="*/ 36 h 548"/>
                  <a:gd name="T70" fmla="*/ 330 w 664"/>
                  <a:gd name="T71" fmla="*/ 64 h 548"/>
                  <a:gd name="T72" fmla="*/ 294 w 664"/>
                  <a:gd name="T73" fmla="*/ 48 h 548"/>
                  <a:gd name="T74" fmla="*/ 278 w 664"/>
                  <a:gd name="T75" fmla="*/ 92 h 548"/>
                  <a:gd name="T76" fmla="*/ 154 w 664"/>
                  <a:gd name="T77" fmla="*/ 96 h 548"/>
                  <a:gd name="T78" fmla="*/ 102 w 664"/>
                  <a:gd name="T79" fmla="*/ 80 h 548"/>
                  <a:gd name="T80" fmla="*/ 64 w 664"/>
                  <a:gd name="T81" fmla="*/ 96 h 548"/>
                  <a:gd name="T82" fmla="*/ 24 w 664"/>
                  <a:gd name="T83" fmla="*/ 86 h 5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4"/>
                  <a:gd name="T127" fmla="*/ 0 h 548"/>
                  <a:gd name="T128" fmla="*/ 664 w 664"/>
                  <a:gd name="T129" fmla="*/ 548 h 5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4" h="548">
                    <a:moveTo>
                      <a:pt x="0" y="104"/>
                    </a:moveTo>
                    <a:lnTo>
                      <a:pt x="6" y="120"/>
                    </a:lnTo>
                    <a:lnTo>
                      <a:pt x="24" y="144"/>
                    </a:lnTo>
                    <a:lnTo>
                      <a:pt x="50" y="160"/>
                    </a:lnTo>
                    <a:lnTo>
                      <a:pt x="72" y="164"/>
                    </a:lnTo>
                    <a:lnTo>
                      <a:pt x="94" y="184"/>
                    </a:lnTo>
                    <a:lnTo>
                      <a:pt x="104" y="204"/>
                    </a:lnTo>
                    <a:lnTo>
                      <a:pt x="126" y="220"/>
                    </a:lnTo>
                    <a:lnTo>
                      <a:pt x="132" y="240"/>
                    </a:lnTo>
                    <a:lnTo>
                      <a:pt x="112" y="274"/>
                    </a:lnTo>
                    <a:lnTo>
                      <a:pt x="110" y="288"/>
                    </a:lnTo>
                    <a:lnTo>
                      <a:pt x="118" y="300"/>
                    </a:lnTo>
                    <a:lnTo>
                      <a:pt x="118" y="328"/>
                    </a:lnTo>
                    <a:lnTo>
                      <a:pt x="126" y="336"/>
                    </a:lnTo>
                    <a:lnTo>
                      <a:pt x="144" y="336"/>
                    </a:lnTo>
                    <a:lnTo>
                      <a:pt x="160" y="344"/>
                    </a:lnTo>
                    <a:lnTo>
                      <a:pt x="182" y="344"/>
                    </a:lnTo>
                    <a:lnTo>
                      <a:pt x="200" y="370"/>
                    </a:lnTo>
                    <a:lnTo>
                      <a:pt x="186" y="384"/>
                    </a:lnTo>
                    <a:lnTo>
                      <a:pt x="188" y="398"/>
                    </a:lnTo>
                    <a:lnTo>
                      <a:pt x="202" y="408"/>
                    </a:lnTo>
                    <a:lnTo>
                      <a:pt x="194" y="416"/>
                    </a:lnTo>
                    <a:lnTo>
                      <a:pt x="192" y="432"/>
                    </a:lnTo>
                    <a:lnTo>
                      <a:pt x="182" y="442"/>
                    </a:lnTo>
                    <a:lnTo>
                      <a:pt x="182" y="506"/>
                    </a:lnTo>
                    <a:lnTo>
                      <a:pt x="202" y="516"/>
                    </a:lnTo>
                    <a:lnTo>
                      <a:pt x="226" y="514"/>
                    </a:lnTo>
                    <a:lnTo>
                      <a:pt x="242" y="486"/>
                    </a:lnTo>
                    <a:lnTo>
                      <a:pt x="258" y="474"/>
                    </a:lnTo>
                    <a:lnTo>
                      <a:pt x="266" y="486"/>
                    </a:lnTo>
                    <a:lnTo>
                      <a:pt x="266" y="498"/>
                    </a:lnTo>
                    <a:lnTo>
                      <a:pt x="298" y="488"/>
                    </a:lnTo>
                    <a:lnTo>
                      <a:pt x="302" y="480"/>
                    </a:lnTo>
                    <a:lnTo>
                      <a:pt x="328" y="482"/>
                    </a:lnTo>
                    <a:lnTo>
                      <a:pt x="346" y="500"/>
                    </a:lnTo>
                    <a:lnTo>
                      <a:pt x="346" y="514"/>
                    </a:lnTo>
                    <a:lnTo>
                      <a:pt x="378" y="516"/>
                    </a:lnTo>
                    <a:lnTo>
                      <a:pt x="414" y="538"/>
                    </a:lnTo>
                    <a:lnTo>
                      <a:pt x="442" y="546"/>
                    </a:lnTo>
                    <a:lnTo>
                      <a:pt x="490" y="540"/>
                    </a:lnTo>
                    <a:lnTo>
                      <a:pt x="518" y="540"/>
                    </a:lnTo>
                    <a:lnTo>
                      <a:pt x="528" y="548"/>
                    </a:lnTo>
                    <a:lnTo>
                      <a:pt x="558" y="536"/>
                    </a:lnTo>
                    <a:lnTo>
                      <a:pt x="582" y="540"/>
                    </a:lnTo>
                    <a:lnTo>
                      <a:pt x="602" y="546"/>
                    </a:lnTo>
                    <a:lnTo>
                      <a:pt x="620" y="534"/>
                    </a:lnTo>
                    <a:lnTo>
                      <a:pt x="646" y="506"/>
                    </a:lnTo>
                    <a:lnTo>
                      <a:pt x="664" y="506"/>
                    </a:lnTo>
                    <a:lnTo>
                      <a:pt x="660" y="492"/>
                    </a:lnTo>
                    <a:lnTo>
                      <a:pt x="652" y="456"/>
                    </a:lnTo>
                    <a:lnTo>
                      <a:pt x="648" y="438"/>
                    </a:lnTo>
                    <a:lnTo>
                      <a:pt x="600" y="390"/>
                    </a:lnTo>
                    <a:lnTo>
                      <a:pt x="590" y="372"/>
                    </a:lnTo>
                    <a:lnTo>
                      <a:pt x="584" y="342"/>
                    </a:lnTo>
                    <a:lnTo>
                      <a:pt x="568" y="334"/>
                    </a:lnTo>
                    <a:lnTo>
                      <a:pt x="574" y="310"/>
                    </a:lnTo>
                    <a:lnTo>
                      <a:pt x="544" y="288"/>
                    </a:lnTo>
                    <a:lnTo>
                      <a:pt x="512" y="248"/>
                    </a:lnTo>
                    <a:lnTo>
                      <a:pt x="492" y="218"/>
                    </a:lnTo>
                    <a:lnTo>
                      <a:pt x="452" y="170"/>
                    </a:lnTo>
                    <a:lnTo>
                      <a:pt x="438" y="144"/>
                    </a:lnTo>
                    <a:lnTo>
                      <a:pt x="432" y="138"/>
                    </a:lnTo>
                    <a:lnTo>
                      <a:pt x="432" y="110"/>
                    </a:lnTo>
                    <a:lnTo>
                      <a:pt x="406" y="72"/>
                    </a:lnTo>
                    <a:lnTo>
                      <a:pt x="398" y="54"/>
                    </a:lnTo>
                    <a:lnTo>
                      <a:pt x="398" y="32"/>
                    </a:lnTo>
                    <a:lnTo>
                      <a:pt x="384" y="10"/>
                    </a:lnTo>
                    <a:lnTo>
                      <a:pt x="374" y="0"/>
                    </a:lnTo>
                    <a:lnTo>
                      <a:pt x="350" y="0"/>
                    </a:lnTo>
                    <a:lnTo>
                      <a:pt x="350" y="36"/>
                    </a:lnTo>
                    <a:lnTo>
                      <a:pt x="342" y="66"/>
                    </a:lnTo>
                    <a:lnTo>
                      <a:pt x="330" y="64"/>
                    </a:lnTo>
                    <a:lnTo>
                      <a:pt x="316" y="48"/>
                    </a:lnTo>
                    <a:lnTo>
                      <a:pt x="294" y="48"/>
                    </a:lnTo>
                    <a:lnTo>
                      <a:pt x="278" y="60"/>
                    </a:lnTo>
                    <a:lnTo>
                      <a:pt x="278" y="92"/>
                    </a:lnTo>
                    <a:lnTo>
                      <a:pt x="270" y="98"/>
                    </a:lnTo>
                    <a:lnTo>
                      <a:pt x="154" y="96"/>
                    </a:lnTo>
                    <a:lnTo>
                      <a:pt x="136" y="82"/>
                    </a:lnTo>
                    <a:lnTo>
                      <a:pt x="102" y="80"/>
                    </a:lnTo>
                    <a:lnTo>
                      <a:pt x="92" y="94"/>
                    </a:lnTo>
                    <a:lnTo>
                      <a:pt x="64" y="96"/>
                    </a:lnTo>
                    <a:lnTo>
                      <a:pt x="50" y="84"/>
                    </a:lnTo>
                    <a:lnTo>
                      <a:pt x="24" y="86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45"/>
              <p:cNvSpPr/>
              <p:nvPr/>
            </p:nvSpPr>
            <p:spPr bwMode="gray">
              <a:xfrm>
                <a:off x="2712" y="1038"/>
                <a:ext cx="664" cy="548"/>
              </a:xfrm>
              <a:custGeom>
                <a:avLst/>
                <a:gdLst>
                  <a:gd name="T0" fmla="*/ 6 w 664"/>
                  <a:gd name="T1" fmla="*/ 120 h 548"/>
                  <a:gd name="T2" fmla="*/ 50 w 664"/>
                  <a:gd name="T3" fmla="*/ 160 h 548"/>
                  <a:gd name="T4" fmla="*/ 94 w 664"/>
                  <a:gd name="T5" fmla="*/ 184 h 548"/>
                  <a:gd name="T6" fmla="*/ 126 w 664"/>
                  <a:gd name="T7" fmla="*/ 220 h 548"/>
                  <a:gd name="T8" fmla="*/ 112 w 664"/>
                  <a:gd name="T9" fmla="*/ 274 h 548"/>
                  <a:gd name="T10" fmla="*/ 118 w 664"/>
                  <a:gd name="T11" fmla="*/ 300 h 548"/>
                  <a:gd name="T12" fmla="*/ 126 w 664"/>
                  <a:gd name="T13" fmla="*/ 336 h 548"/>
                  <a:gd name="T14" fmla="*/ 160 w 664"/>
                  <a:gd name="T15" fmla="*/ 344 h 548"/>
                  <a:gd name="T16" fmla="*/ 200 w 664"/>
                  <a:gd name="T17" fmla="*/ 370 h 548"/>
                  <a:gd name="T18" fmla="*/ 188 w 664"/>
                  <a:gd name="T19" fmla="*/ 398 h 548"/>
                  <a:gd name="T20" fmla="*/ 194 w 664"/>
                  <a:gd name="T21" fmla="*/ 416 h 548"/>
                  <a:gd name="T22" fmla="*/ 182 w 664"/>
                  <a:gd name="T23" fmla="*/ 442 h 548"/>
                  <a:gd name="T24" fmla="*/ 202 w 664"/>
                  <a:gd name="T25" fmla="*/ 516 h 548"/>
                  <a:gd name="T26" fmla="*/ 242 w 664"/>
                  <a:gd name="T27" fmla="*/ 486 h 548"/>
                  <a:gd name="T28" fmla="*/ 266 w 664"/>
                  <a:gd name="T29" fmla="*/ 486 h 548"/>
                  <a:gd name="T30" fmla="*/ 298 w 664"/>
                  <a:gd name="T31" fmla="*/ 488 h 548"/>
                  <a:gd name="T32" fmla="*/ 328 w 664"/>
                  <a:gd name="T33" fmla="*/ 482 h 548"/>
                  <a:gd name="T34" fmla="*/ 346 w 664"/>
                  <a:gd name="T35" fmla="*/ 514 h 548"/>
                  <a:gd name="T36" fmla="*/ 414 w 664"/>
                  <a:gd name="T37" fmla="*/ 538 h 548"/>
                  <a:gd name="T38" fmla="*/ 490 w 664"/>
                  <a:gd name="T39" fmla="*/ 540 h 548"/>
                  <a:gd name="T40" fmla="*/ 528 w 664"/>
                  <a:gd name="T41" fmla="*/ 548 h 548"/>
                  <a:gd name="T42" fmla="*/ 582 w 664"/>
                  <a:gd name="T43" fmla="*/ 540 h 548"/>
                  <a:gd name="T44" fmla="*/ 620 w 664"/>
                  <a:gd name="T45" fmla="*/ 534 h 548"/>
                  <a:gd name="T46" fmla="*/ 664 w 664"/>
                  <a:gd name="T47" fmla="*/ 506 h 548"/>
                  <a:gd name="T48" fmla="*/ 652 w 664"/>
                  <a:gd name="T49" fmla="*/ 456 h 548"/>
                  <a:gd name="T50" fmla="*/ 600 w 664"/>
                  <a:gd name="T51" fmla="*/ 390 h 548"/>
                  <a:gd name="T52" fmla="*/ 584 w 664"/>
                  <a:gd name="T53" fmla="*/ 342 h 548"/>
                  <a:gd name="T54" fmla="*/ 574 w 664"/>
                  <a:gd name="T55" fmla="*/ 310 h 548"/>
                  <a:gd name="T56" fmla="*/ 512 w 664"/>
                  <a:gd name="T57" fmla="*/ 248 h 548"/>
                  <a:gd name="T58" fmla="*/ 452 w 664"/>
                  <a:gd name="T59" fmla="*/ 170 h 548"/>
                  <a:gd name="T60" fmla="*/ 432 w 664"/>
                  <a:gd name="T61" fmla="*/ 138 h 548"/>
                  <a:gd name="T62" fmla="*/ 406 w 664"/>
                  <a:gd name="T63" fmla="*/ 72 h 548"/>
                  <a:gd name="T64" fmla="*/ 398 w 664"/>
                  <a:gd name="T65" fmla="*/ 32 h 548"/>
                  <a:gd name="T66" fmla="*/ 374 w 664"/>
                  <a:gd name="T67" fmla="*/ 0 h 548"/>
                  <a:gd name="T68" fmla="*/ 350 w 664"/>
                  <a:gd name="T69" fmla="*/ 36 h 548"/>
                  <a:gd name="T70" fmla="*/ 330 w 664"/>
                  <a:gd name="T71" fmla="*/ 64 h 548"/>
                  <a:gd name="T72" fmla="*/ 294 w 664"/>
                  <a:gd name="T73" fmla="*/ 48 h 548"/>
                  <a:gd name="T74" fmla="*/ 278 w 664"/>
                  <a:gd name="T75" fmla="*/ 92 h 548"/>
                  <a:gd name="T76" fmla="*/ 154 w 664"/>
                  <a:gd name="T77" fmla="*/ 96 h 548"/>
                  <a:gd name="T78" fmla="*/ 102 w 664"/>
                  <a:gd name="T79" fmla="*/ 80 h 548"/>
                  <a:gd name="T80" fmla="*/ 64 w 664"/>
                  <a:gd name="T81" fmla="*/ 96 h 548"/>
                  <a:gd name="T82" fmla="*/ 24 w 664"/>
                  <a:gd name="T83" fmla="*/ 86 h 5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4"/>
                  <a:gd name="T127" fmla="*/ 0 h 548"/>
                  <a:gd name="T128" fmla="*/ 664 w 664"/>
                  <a:gd name="T129" fmla="*/ 548 h 5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4" h="548">
                    <a:moveTo>
                      <a:pt x="0" y="104"/>
                    </a:moveTo>
                    <a:lnTo>
                      <a:pt x="6" y="120"/>
                    </a:lnTo>
                    <a:lnTo>
                      <a:pt x="24" y="144"/>
                    </a:lnTo>
                    <a:lnTo>
                      <a:pt x="50" y="160"/>
                    </a:lnTo>
                    <a:lnTo>
                      <a:pt x="72" y="164"/>
                    </a:lnTo>
                    <a:lnTo>
                      <a:pt x="94" y="184"/>
                    </a:lnTo>
                    <a:lnTo>
                      <a:pt x="104" y="204"/>
                    </a:lnTo>
                    <a:lnTo>
                      <a:pt x="126" y="220"/>
                    </a:lnTo>
                    <a:lnTo>
                      <a:pt x="132" y="240"/>
                    </a:lnTo>
                    <a:lnTo>
                      <a:pt x="112" y="274"/>
                    </a:lnTo>
                    <a:lnTo>
                      <a:pt x="110" y="288"/>
                    </a:lnTo>
                    <a:lnTo>
                      <a:pt x="118" y="300"/>
                    </a:lnTo>
                    <a:lnTo>
                      <a:pt x="118" y="328"/>
                    </a:lnTo>
                    <a:lnTo>
                      <a:pt x="126" y="336"/>
                    </a:lnTo>
                    <a:lnTo>
                      <a:pt x="144" y="336"/>
                    </a:lnTo>
                    <a:lnTo>
                      <a:pt x="160" y="344"/>
                    </a:lnTo>
                    <a:lnTo>
                      <a:pt x="182" y="344"/>
                    </a:lnTo>
                    <a:lnTo>
                      <a:pt x="200" y="370"/>
                    </a:lnTo>
                    <a:lnTo>
                      <a:pt x="186" y="384"/>
                    </a:lnTo>
                    <a:lnTo>
                      <a:pt x="188" y="398"/>
                    </a:lnTo>
                    <a:lnTo>
                      <a:pt x="202" y="408"/>
                    </a:lnTo>
                    <a:lnTo>
                      <a:pt x="194" y="416"/>
                    </a:lnTo>
                    <a:lnTo>
                      <a:pt x="192" y="432"/>
                    </a:lnTo>
                    <a:lnTo>
                      <a:pt x="182" y="442"/>
                    </a:lnTo>
                    <a:lnTo>
                      <a:pt x="182" y="506"/>
                    </a:lnTo>
                    <a:lnTo>
                      <a:pt x="202" y="516"/>
                    </a:lnTo>
                    <a:lnTo>
                      <a:pt x="226" y="514"/>
                    </a:lnTo>
                    <a:lnTo>
                      <a:pt x="242" y="486"/>
                    </a:lnTo>
                    <a:lnTo>
                      <a:pt x="258" y="474"/>
                    </a:lnTo>
                    <a:lnTo>
                      <a:pt x="266" y="486"/>
                    </a:lnTo>
                    <a:lnTo>
                      <a:pt x="266" y="498"/>
                    </a:lnTo>
                    <a:lnTo>
                      <a:pt x="298" y="488"/>
                    </a:lnTo>
                    <a:lnTo>
                      <a:pt x="302" y="480"/>
                    </a:lnTo>
                    <a:lnTo>
                      <a:pt x="328" y="482"/>
                    </a:lnTo>
                    <a:lnTo>
                      <a:pt x="346" y="500"/>
                    </a:lnTo>
                    <a:lnTo>
                      <a:pt x="346" y="514"/>
                    </a:lnTo>
                    <a:lnTo>
                      <a:pt x="378" y="516"/>
                    </a:lnTo>
                    <a:lnTo>
                      <a:pt x="414" y="538"/>
                    </a:lnTo>
                    <a:lnTo>
                      <a:pt x="442" y="546"/>
                    </a:lnTo>
                    <a:lnTo>
                      <a:pt x="490" y="540"/>
                    </a:lnTo>
                    <a:lnTo>
                      <a:pt x="518" y="540"/>
                    </a:lnTo>
                    <a:lnTo>
                      <a:pt x="528" y="548"/>
                    </a:lnTo>
                    <a:lnTo>
                      <a:pt x="558" y="536"/>
                    </a:lnTo>
                    <a:lnTo>
                      <a:pt x="582" y="540"/>
                    </a:lnTo>
                    <a:lnTo>
                      <a:pt x="602" y="546"/>
                    </a:lnTo>
                    <a:lnTo>
                      <a:pt x="620" y="534"/>
                    </a:lnTo>
                    <a:lnTo>
                      <a:pt x="646" y="506"/>
                    </a:lnTo>
                    <a:lnTo>
                      <a:pt x="664" y="506"/>
                    </a:lnTo>
                    <a:lnTo>
                      <a:pt x="660" y="492"/>
                    </a:lnTo>
                    <a:lnTo>
                      <a:pt x="652" y="456"/>
                    </a:lnTo>
                    <a:lnTo>
                      <a:pt x="648" y="438"/>
                    </a:lnTo>
                    <a:lnTo>
                      <a:pt x="600" y="390"/>
                    </a:lnTo>
                    <a:lnTo>
                      <a:pt x="590" y="372"/>
                    </a:lnTo>
                    <a:lnTo>
                      <a:pt x="584" y="342"/>
                    </a:lnTo>
                    <a:lnTo>
                      <a:pt x="568" y="334"/>
                    </a:lnTo>
                    <a:lnTo>
                      <a:pt x="574" y="310"/>
                    </a:lnTo>
                    <a:lnTo>
                      <a:pt x="544" y="288"/>
                    </a:lnTo>
                    <a:lnTo>
                      <a:pt x="512" y="248"/>
                    </a:lnTo>
                    <a:lnTo>
                      <a:pt x="492" y="218"/>
                    </a:lnTo>
                    <a:lnTo>
                      <a:pt x="452" y="170"/>
                    </a:lnTo>
                    <a:lnTo>
                      <a:pt x="438" y="144"/>
                    </a:lnTo>
                    <a:lnTo>
                      <a:pt x="432" y="138"/>
                    </a:lnTo>
                    <a:lnTo>
                      <a:pt x="432" y="110"/>
                    </a:lnTo>
                    <a:lnTo>
                      <a:pt x="406" y="72"/>
                    </a:lnTo>
                    <a:lnTo>
                      <a:pt x="398" y="54"/>
                    </a:lnTo>
                    <a:lnTo>
                      <a:pt x="398" y="32"/>
                    </a:lnTo>
                    <a:lnTo>
                      <a:pt x="384" y="10"/>
                    </a:lnTo>
                    <a:lnTo>
                      <a:pt x="374" y="0"/>
                    </a:lnTo>
                    <a:lnTo>
                      <a:pt x="350" y="0"/>
                    </a:lnTo>
                    <a:lnTo>
                      <a:pt x="350" y="36"/>
                    </a:lnTo>
                    <a:lnTo>
                      <a:pt x="342" y="66"/>
                    </a:lnTo>
                    <a:lnTo>
                      <a:pt x="330" y="64"/>
                    </a:lnTo>
                    <a:lnTo>
                      <a:pt x="316" y="48"/>
                    </a:lnTo>
                    <a:lnTo>
                      <a:pt x="294" y="48"/>
                    </a:lnTo>
                    <a:lnTo>
                      <a:pt x="278" y="60"/>
                    </a:lnTo>
                    <a:lnTo>
                      <a:pt x="278" y="92"/>
                    </a:lnTo>
                    <a:lnTo>
                      <a:pt x="270" y="98"/>
                    </a:lnTo>
                    <a:lnTo>
                      <a:pt x="154" y="96"/>
                    </a:lnTo>
                    <a:lnTo>
                      <a:pt x="136" y="82"/>
                    </a:lnTo>
                    <a:lnTo>
                      <a:pt x="102" y="80"/>
                    </a:lnTo>
                    <a:lnTo>
                      <a:pt x="92" y="94"/>
                    </a:lnTo>
                    <a:lnTo>
                      <a:pt x="64" y="96"/>
                    </a:lnTo>
                    <a:lnTo>
                      <a:pt x="50" y="84"/>
                    </a:lnTo>
                    <a:lnTo>
                      <a:pt x="24" y="86"/>
                    </a:lnTo>
                    <a:lnTo>
                      <a:pt x="0" y="104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46"/>
              <p:cNvSpPr/>
              <p:nvPr/>
            </p:nvSpPr>
            <p:spPr bwMode="gray">
              <a:xfrm>
                <a:off x="2360" y="1492"/>
                <a:ext cx="178" cy="78"/>
              </a:xfrm>
              <a:custGeom>
                <a:avLst/>
                <a:gdLst>
                  <a:gd name="T0" fmla="*/ 0 w 178"/>
                  <a:gd name="T1" fmla="*/ 44 h 78"/>
                  <a:gd name="T2" fmla="*/ 6 w 178"/>
                  <a:gd name="T3" fmla="*/ 24 h 78"/>
                  <a:gd name="T4" fmla="*/ 20 w 178"/>
                  <a:gd name="T5" fmla="*/ 8 h 78"/>
                  <a:gd name="T6" fmla="*/ 32 w 178"/>
                  <a:gd name="T7" fmla="*/ 2 h 78"/>
                  <a:gd name="T8" fmla="*/ 64 w 178"/>
                  <a:gd name="T9" fmla="*/ 4 h 78"/>
                  <a:gd name="T10" fmla="*/ 74 w 178"/>
                  <a:gd name="T11" fmla="*/ 12 h 78"/>
                  <a:gd name="T12" fmla="*/ 88 w 178"/>
                  <a:gd name="T13" fmla="*/ 0 h 78"/>
                  <a:gd name="T14" fmla="*/ 108 w 178"/>
                  <a:gd name="T15" fmla="*/ 0 h 78"/>
                  <a:gd name="T16" fmla="*/ 126 w 178"/>
                  <a:gd name="T17" fmla="*/ 8 h 78"/>
                  <a:gd name="T18" fmla="*/ 138 w 178"/>
                  <a:gd name="T19" fmla="*/ 0 h 78"/>
                  <a:gd name="T20" fmla="*/ 166 w 178"/>
                  <a:gd name="T21" fmla="*/ 2 h 78"/>
                  <a:gd name="T22" fmla="*/ 178 w 178"/>
                  <a:gd name="T23" fmla="*/ 10 h 78"/>
                  <a:gd name="T24" fmla="*/ 174 w 178"/>
                  <a:gd name="T25" fmla="*/ 28 h 78"/>
                  <a:gd name="T26" fmla="*/ 160 w 178"/>
                  <a:gd name="T27" fmla="*/ 38 h 78"/>
                  <a:gd name="T28" fmla="*/ 138 w 178"/>
                  <a:gd name="T29" fmla="*/ 38 h 78"/>
                  <a:gd name="T30" fmla="*/ 108 w 178"/>
                  <a:gd name="T31" fmla="*/ 62 h 78"/>
                  <a:gd name="T32" fmla="*/ 88 w 178"/>
                  <a:gd name="T33" fmla="*/ 78 h 78"/>
                  <a:gd name="T34" fmla="*/ 70 w 178"/>
                  <a:gd name="T35" fmla="*/ 74 h 78"/>
                  <a:gd name="T36" fmla="*/ 52 w 178"/>
                  <a:gd name="T37" fmla="*/ 58 h 78"/>
                  <a:gd name="T38" fmla="*/ 30 w 178"/>
                  <a:gd name="T39" fmla="*/ 62 h 78"/>
                  <a:gd name="T40" fmla="*/ 20 w 178"/>
                  <a:gd name="T41" fmla="*/ 68 h 78"/>
                  <a:gd name="T42" fmla="*/ 6 w 178"/>
                  <a:gd name="T43" fmla="*/ 56 h 78"/>
                  <a:gd name="T44" fmla="*/ 0 w 178"/>
                  <a:gd name="T45" fmla="*/ 44 h 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"/>
                  <a:gd name="T70" fmla="*/ 0 h 78"/>
                  <a:gd name="T71" fmla="*/ 178 w 178"/>
                  <a:gd name="T72" fmla="*/ 78 h 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" h="78">
                    <a:moveTo>
                      <a:pt x="0" y="44"/>
                    </a:moveTo>
                    <a:lnTo>
                      <a:pt x="6" y="24"/>
                    </a:lnTo>
                    <a:lnTo>
                      <a:pt x="20" y="8"/>
                    </a:lnTo>
                    <a:lnTo>
                      <a:pt x="32" y="2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8" y="0"/>
                    </a:lnTo>
                    <a:lnTo>
                      <a:pt x="108" y="0"/>
                    </a:lnTo>
                    <a:lnTo>
                      <a:pt x="126" y="8"/>
                    </a:lnTo>
                    <a:lnTo>
                      <a:pt x="138" y="0"/>
                    </a:lnTo>
                    <a:lnTo>
                      <a:pt x="166" y="2"/>
                    </a:lnTo>
                    <a:lnTo>
                      <a:pt x="178" y="10"/>
                    </a:lnTo>
                    <a:lnTo>
                      <a:pt x="174" y="28"/>
                    </a:lnTo>
                    <a:lnTo>
                      <a:pt x="160" y="38"/>
                    </a:lnTo>
                    <a:lnTo>
                      <a:pt x="138" y="38"/>
                    </a:lnTo>
                    <a:lnTo>
                      <a:pt x="108" y="62"/>
                    </a:lnTo>
                    <a:lnTo>
                      <a:pt x="88" y="78"/>
                    </a:lnTo>
                    <a:lnTo>
                      <a:pt x="70" y="74"/>
                    </a:lnTo>
                    <a:lnTo>
                      <a:pt x="52" y="58"/>
                    </a:lnTo>
                    <a:lnTo>
                      <a:pt x="30" y="62"/>
                    </a:lnTo>
                    <a:lnTo>
                      <a:pt x="20" y="68"/>
                    </a:lnTo>
                    <a:lnTo>
                      <a:pt x="6" y="56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47"/>
              <p:cNvSpPr/>
              <p:nvPr/>
            </p:nvSpPr>
            <p:spPr bwMode="gray">
              <a:xfrm>
                <a:off x="2360" y="1492"/>
                <a:ext cx="178" cy="78"/>
              </a:xfrm>
              <a:custGeom>
                <a:avLst/>
                <a:gdLst>
                  <a:gd name="T0" fmla="*/ 0 w 178"/>
                  <a:gd name="T1" fmla="*/ 44 h 78"/>
                  <a:gd name="T2" fmla="*/ 6 w 178"/>
                  <a:gd name="T3" fmla="*/ 24 h 78"/>
                  <a:gd name="T4" fmla="*/ 20 w 178"/>
                  <a:gd name="T5" fmla="*/ 8 h 78"/>
                  <a:gd name="T6" fmla="*/ 32 w 178"/>
                  <a:gd name="T7" fmla="*/ 2 h 78"/>
                  <a:gd name="T8" fmla="*/ 64 w 178"/>
                  <a:gd name="T9" fmla="*/ 4 h 78"/>
                  <a:gd name="T10" fmla="*/ 74 w 178"/>
                  <a:gd name="T11" fmla="*/ 12 h 78"/>
                  <a:gd name="T12" fmla="*/ 88 w 178"/>
                  <a:gd name="T13" fmla="*/ 0 h 78"/>
                  <a:gd name="T14" fmla="*/ 108 w 178"/>
                  <a:gd name="T15" fmla="*/ 0 h 78"/>
                  <a:gd name="T16" fmla="*/ 126 w 178"/>
                  <a:gd name="T17" fmla="*/ 8 h 78"/>
                  <a:gd name="T18" fmla="*/ 138 w 178"/>
                  <a:gd name="T19" fmla="*/ 0 h 78"/>
                  <a:gd name="T20" fmla="*/ 166 w 178"/>
                  <a:gd name="T21" fmla="*/ 2 h 78"/>
                  <a:gd name="T22" fmla="*/ 178 w 178"/>
                  <a:gd name="T23" fmla="*/ 10 h 78"/>
                  <a:gd name="T24" fmla="*/ 174 w 178"/>
                  <a:gd name="T25" fmla="*/ 28 h 78"/>
                  <a:gd name="T26" fmla="*/ 160 w 178"/>
                  <a:gd name="T27" fmla="*/ 38 h 78"/>
                  <a:gd name="T28" fmla="*/ 138 w 178"/>
                  <a:gd name="T29" fmla="*/ 38 h 78"/>
                  <a:gd name="T30" fmla="*/ 108 w 178"/>
                  <a:gd name="T31" fmla="*/ 62 h 78"/>
                  <a:gd name="T32" fmla="*/ 88 w 178"/>
                  <a:gd name="T33" fmla="*/ 78 h 78"/>
                  <a:gd name="T34" fmla="*/ 70 w 178"/>
                  <a:gd name="T35" fmla="*/ 74 h 78"/>
                  <a:gd name="T36" fmla="*/ 52 w 178"/>
                  <a:gd name="T37" fmla="*/ 58 h 78"/>
                  <a:gd name="T38" fmla="*/ 30 w 178"/>
                  <a:gd name="T39" fmla="*/ 62 h 78"/>
                  <a:gd name="T40" fmla="*/ 20 w 178"/>
                  <a:gd name="T41" fmla="*/ 68 h 78"/>
                  <a:gd name="T42" fmla="*/ 6 w 178"/>
                  <a:gd name="T43" fmla="*/ 56 h 78"/>
                  <a:gd name="T44" fmla="*/ 0 w 178"/>
                  <a:gd name="T45" fmla="*/ 44 h 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"/>
                  <a:gd name="T70" fmla="*/ 0 h 78"/>
                  <a:gd name="T71" fmla="*/ 178 w 178"/>
                  <a:gd name="T72" fmla="*/ 78 h 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" h="78">
                    <a:moveTo>
                      <a:pt x="0" y="44"/>
                    </a:moveTo>
                    <a:lnTo>
                      <a:pt x="6" y="24"/>
                    </a:lnTo>
                    <a:lnTo>
                      <a:pt x="20" y="8"/>
                    </a:lnTo>
                    <a:lnTo>
                      <a:pt x="32" y="2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8" y="0"/>
                    </a:lnTo>
                    <a:lnTo>
                      <a:pt x="108" y="0"/>
                    </a:lnTo>
                    <a:lnTo>
                      <a:pt x="126" y="8"/>
                    </a:lnTo>
                    <a:lnTo>
                      <a:pt x="138" y="0"/>
                    </a:lnTo>
                    <a:lnTo>
                      <a:pt x="166" y="2"/>
                    </a:lnTo>
                    <a:lnTo>
                      <a:pt x="178" y="10"/>
                    </a:lnTo>
                    <a:lnTo>
                      <a:pt x="174" y="28"/>
                    </a:lnTo>
                    <a:lnTo>
                      <a:pt x="160" y="38"/>
                    </a:lnTo>
                    <a:lnTo>
                      <a:pt x="138" y="38"/>
                    </a:lnTo>
                    <a:lnTo>
                      <a:pt x="108" y="62"/>
                    </a:lnTo>
                    <a:lnTo>
                      <a:pt x="88" y="78"/>
                    </a:lnTo>
                    <a:lnTo>
                      <a:pt x="70" y="74"/>
                    </a:lnTo>
                    <a:lnTo>
                      <a:pt x="52" y="58"/>
                    </a:lnTo>
                    <a:lnTo>
                      <a:pt x="30" y="62"/>
                    </a:lnTo>
                    <a:lnTo>
                      <a:pt x="20" y="68"/>
                    </a:lnTo>
                    <a:lnTo>
                      <a:pt x="6" y="56"/>
                    </a:lnTo>
                    <a:lnTo>
                      <a:pt x="0" y="44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48"/>
              <p:cNvSpPr/>
              <p:nvPr/>
            </p:nvSpPr>
            <p:spPr bwMode="gray">
              <a:xfrm>
                <a:off x="2400" y="1576"/>
                <a:ext cx="464" cy="404"/>
              </a:xfrm>
              <a:custGeom>
                <a:avLst/>
                <a:gdLst>
                  <a:gd name="T0" fmla="*/ 220 w 464"/>
                  <a:gd name="T1" fmla="*/ 62 h 404"/>
                  <a:gd name="T2" fmla="*/ 270 w 464"/>
                  <a:gd name="T3" fmla="*/ 56 h 404"/>
                  <a:gd name="T4" fmla="*/ 326 w 464"/>
                  <a:gd name="T5" fmla="*/ 48 h 404"/>
                  <a:gd name="T6" fmla="*/ 366 w 464"/>
                  <a:gd name="T7" fmla="*/ 62 h 404"/>
                  <a:gd name="T8" fmla="*/ 394 w 464"/>
                  <a:gd name="T9" fmla="*/ 104 h 404"/>
                  <a:gd name="T10" fmla="*/ 372 w 464"/>
                  <a:gd name="T11" fmla="*/ 122 h 404"/>
                  <a:gd name="T12" fmla="*/ 356 w 464"/>
                  <a:gd name="T13" fmla="*/ 160 h 404"/>
                  <a:gd name="T14" fmla="*/ 384 w 464"/>
                  <a:gd name="T15" fmla="*/ 220 h 404"/>
                  <a:gd name="T16" fmla="*/ 352 w 464"/>
                  <a:gd name="T17" fmla="*/ 300 h 404"/>
                  <a:gd name="T18" fmla="*/ 400 w 464"/>
                  <a:gd name="T19" fmla="*/ 324 h 404"/>
                  <a:gd name="T20" fmla="*/ 444 w 464"/>
                  <a:gd name="T21" fmla="*/ 312 h 404"/>
                  <a:gd name="T22" fmla="*/ 458 w 464"/>
                  <a:gd name="T23" fmla="*/ 370 h 404"/>
                  <a:gd name="T24" fmla="*/ 462 w 464"/>
                  <a:gd name="T25" fmla="*/ 390 h 404"/>
                  <a:gd name="T26" fmla="*/ 410 w 464"/>
                  <a:gd name="T27" fmla="*/ 404 h 404"/>
                  <a:gd name="T28" fmla="*/ 372 w 464"/>
                  <a:gd name="T29" fmla="*/ 354 h 404"/>
                  <a:gd name="T30" fmla="*/ 320 w 464"/>
                  <a:gd name="T31" fmla="*/ 374 h 404"/>
                  <a:gd name="T32" fmla="*/ 286 w 464"/>
                  <a:gd name="T33" fmla="*/ 370 h 404"/>
                  <a:gd name="T34" fmla="*/ 272 w 464"/>
                  <a:gd name="T35" fmla="*/ 336 h 404"/>
                  <a:gd name="T36" fmla="*/ 236 w 464"/>
                  <a:gd name="T37" fmla="*/ 350 h 404"/>
                  <a:gd name="T38" fmla="*/ 208 w 464"/>
                  <a:gd name="T39" fmla="*/ 388 h 404"/>
                  <a:gd name="T40" fmla="*/ 160 w 464"/>
                  <a:gd name="T41" fmla="*/ 398 h 404"/>
                  <a:gd name="T42" fmla="*/ 136 w 464"/>
                  <a:gd name="T43" fmla="*/ 352 h 404"/>
                  <a:gd name="T44" fmla="*/ 116 w 464"/>
                  <a:gd name="T45" fmla="*/ 340 h 404"/>
                  <a:gd name="T46" fmla="*/ 134 w 464"/>
                  <a:gd name="T47" fmla="*/ 298 h 404"/>
                  <a:gd name="T48" fmla="*/ 106 w 464"/>
                  <a:gd name="T49" fmla="*/ 264 h 404"/>
                  <a:gd name="T50" fmla="*/ 54 w 464"/>
                  <a:gd name="T51" fmla="*/ 242 h 404"/>
                  <a:gd name="T52" fmla="*/ 64 w 464"/>
                  <a:gd name="T53" fmla="*/ 206 h 404"/>
                  <a:gd name="T54" fmla="*/ 48 w 464"/>
                  <a:gd name="T55" fmla="*/ 172 h 404"/>
                  <a:gd name="T56" fmla="*/ 30 w 464"/>
                  <a:gd name="T57" fmla="*/ 158 h 404"/>
                  <a:gd name="T58" fmla="*/ 0 w 464"/>
                  <a:gd name="T59" fmla="*/ 146 h 404"/>
                  <a:gd name="T60" fmla="*/ 8 w 464"/>
                  <a:gd name="T61" fmla="*/ 112 h 404"/>
                  <a:gd name="T62" fmla="*/ 52 w 464"/>
                  <a:gd name="T63" fmla="*/ 44 h 404"/>
                  <a:gd name="T64" fmla="*/ 92 w 464"/>
                  <a:gd name="T65" fmla="*/ 0 h 404"/>
                  <a:gd name="T66" fmla="*/ 152 w 464"/>
                  <a:gd name="T67" fmla="*/ 20 h 404"/>
                  <a:gd name="T68" fmla="*/ 176 w 464"/>
                  <a:gd name="T69" fmla="*/ 36 h 40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4"/>
                  <a:gd name="T106" fmla="*/ 0 h 404"/>
                  <a:gd name="T107" fmla="*/ 464 w 464"/>
                  <a:gd name="T108" fmla="*/ 404 h 40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4" h="404">
                    <a:moveTo>
                      <a:pt x="184" y="28"/>
                    </a:moveTo>
                    <a:lnTo>
                      <a:pt x="220" y="62"/>
                    </a:lnTo>
                    <a:lnTo>
                      <a:pt x="242" y="66"/>
                    </a:lnTo>
                    <a:lnTo>
                      <a:pt x="270" y="56"/>
                    </a:lnTo>
                    <a:lnTo>
                      <a:pt x="292" y="50"/>
                    </a:lnTo>
                    <a:lnTo>
                      <a:pt x="326" y="48"/>
                    </a:lnTo>
                    <a:lnTo>
                      <a:pt x="350" y="62"/>
                    </a:lnTo>
                    <a:lnTo>
                      <a:pt x="366" y="62"/>
                    </a:lnTo>
                    <a:lnTo>
                      <a:pt x="370" y="78"/>
                    </a:lnTo>
                    <a:lnTo>
                      <a:pt x="394" y="104"/>
                    </a:lnTo>
                    <a:lnTo>
                      <a:pt x="400" y="122"/>
                    </a:lnTo>
                    <a:lnTo>
                      <a:pt x="372" y="122"/>
                    </a:lnTo>
                    <a:lnTo>
                      <a:pt x="356" y="140"/>
                    </a:lnTo>
                    <a:lnTo>
                      <a:pt x="356" y="160"/>
                    </a:lnTo>
                    <a:lnTo>
                      <a:pt x="384" y="194"/>
                    </a:lnTo>
                    <a:lnTo>
                      <a:pt x="384" y="220"/>
                    </a:lnTo>
                    <a:lnTo>
                      <a:pt x="352" y="260"/>
                    </a:lnTo>
                    <a:lnTo>
                      <a:pt x="352" y="300"/>
                    </a:lnTo>
                    <a:lnTo>
                      <a:pt x="378" y="320"/>
                    </a:lnTo>
                    <a:lnTo>
                      <a:pt x="400" y="324"/>
                    </a:lnTo>
                    <a:lnTo>
                      <a:pt x="418" y="312"/>
                    </a:lnTo>
                    <a:lnTo>
                      <a:pt x="444" y="312"/>
                    </a:lnTo>
                    <a:lnTo>
                      <a:pt x="448" y="346"/>
                    </a:lnTo>
                    <a:lnTo>
                      <a:pt x="458" y="370"/>
                    </a:lnTo>
                    <a:lnTo>
                      <a:pt x="464" y="376"/>
                    </a:lnTo>
                    <a:lnTo>
                      <a:pt x="462" y="390"/>
                    </a:lnTo>
                    <a:lnTo>
                      <a:pt x="438" y="404"/>
                    </a:lnTo>
                    <a:lnTo>
                      <a:pt x="410" y="404"/>
                    </a:lnTo>
                    <a:lnTo>
                      <a:pt x="390" y="382"/>
                    </a:lnTo>
                    <a:lnTo>
                      <a:pt x="372" y="354"/>
                    </a:lnTo>
                    <a:lnTo>
                      <a:pt x="338" y="358"/>
                    </a:lnTo>
                    <a:lnTo>
                      <a:pt x="320" y="374"/>
                    </a:lnTo>
                    <a:lnTo>
                      <a:pt x="304" y="382"/>
                    </a:lnTo>
                    <a:lnTo>
                      <a:pt x="286" y="370"/>
                    </a:lnTo>
                    <a:lnTo>
                      <a:pt x="288" y="346"/>
                    </a:lnTo>
                    <a:lnTo>
                      <a:pt x="272" y="336"/>
                    </a:lnTo>
                    <a:lnTo>
                      <a:pt x="244" y="338"/>
                    </a:lnTo>
                    <a:lnTo>
                      <a:pt x="236" y="350"/>
                    </a:lnTo>
                    <a:lnTo>
                      <a:pt x="236" y="368"/>
                    </a:lnTo>
                    <a:lnTo>
                      <a:pt x="208" y="388"/>
                    </a:lnTo>
                    <a:lnTo>
                      <a:pt x="186" y="400"/>
                    </a:lnTo>
                    <a:lnTo>
                      <a:pt x="160" y="398"/>
                    </a:lnTo>
                    <a:lnTo>
                      <a:pt x="160" y="374"/>
                    </a:lnTo>
                    <a:lnTo>
                      <a:pt x="136" y="352"/>
                    </a:lnTo>
                    <a:lnTo>
                      <a:pt x="126" y="352"/>
                    </a:lnTo>
                    <a:lnTo>
                      <a:pt x="116" y="340"/>
                    </a:lnTo>
                    <a:lnTo>
                      <a:pt x="118" y="312"/>
                    </a:lnTo>
                    <a:lnTo>
                      <a:pt x="134" y="298"/>
                    </a:lnTo>
                    <a:lnTo>
                      <a:pt x="120" y="270"/>
                    </a:lnTo>
                    <a:lnTo>
                      <a:pt x="106" y="264"/>
                    </a:lnTo>
                    <a:lnTo>
                      <a:pt x="76" y="262"/>
                    </a:lnTo>
                    <a:lnTo>
                      <a:pt x="54" y="242"/>
                    </a:lnTo>
                    <a:lnTo>
                      <a:pt x="56" y="212"/>
                    </a:lnTo>
                    <a:lnTo>
                      <a:pt x="64" y="206"/>
                    </a:lnTo>
                    <a:lnTo>
                      <a:pt x="64" y="182"/>
                    </a:lnTo>
                    <a:lnTo>
                      <a:pt x="48" y="172"/>
                    </a:lnTo>
                    <a:lnTo>
                      <a:pt x="46" y="140"/>
                    </a:lnTo>
                    <a:lnTo>
                      <a:pt x="30" y="158"/>
                    </a:lnTo>
                    <a:lnTo>
                      <a:pt x="10" y="162"/>
                    </a:lnTo>
                    <a:lnTo>
                      <a:pt x="0" y="146"/>
                    </a:lnTo>
                    <a:lnTo>
                      <a:pt x="2" y="120"/>
                    </a:lnTo>
                    <a:lnTo>
                      <a:pt x="8" y="112"/>
                    </a:lnTo>
                    <a:lnTo>
                      <a:pt x="8" y="86"/>
                    </a:lnTo>
                    <a:lnTo>
                      <a:pt x="52" y="44"/>
                    </a:lnTo>
                    <a:lnTo>
                      <a:pt x="80" y="18"/>
                    </a:lnTo>
                    <a:lnTo>
                      <a:pt x="92" y="0"/>
                    </a:lnTo>
                    <a:lnTo>
                      <a:pt x="134" y="4"/>
                    </a:lnTo>
                    <a:lnTo>
                      <a:pt x="152" y="20"/>
                    </a:lnTo>
                    <a:lnTo>
                      <a:pt x="162" y="38"/>
                    </a:lnTo>
                    <a:lnTo>
                      <a:pt x="176" y="36"/>
                    </a:lnTo>
                    <a:lnTo>
                      <a:pt x="184" y="28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49"/>
              <p:cNvSpPr/>
              <p:nvPr/>
            </p:nvSpPr>
            <p:spPr bwMode="gray">
              <a:xfrm>
                <a:off x="2400" y="1576"/>
                <a:ext cx="464" cy="404"/>
              </a:xfrm>
              <a:custGeom>
                <a:avLst/>
                <a:gdLst>
                  <a:gd name="T0" fmla="*/ 220 w 464"/>
                  <a:gd name="T1" fmla="*/ 62 h 404"/>
                  <a:gd name="T2" fmla="*/ 270 w 464"/>
                  <a:gd name="T3" fmla="*/ 56 h 404"/>
                  <a:gd name="T4" fmla="*/ 326 w 464"/>
                  <a:gd name="T5" fmla="*/ 48 h 404"/>
                  <a:gd name="T6" fmla="*/ 366 w 464"/>
                  <a:gd name="T7" fmla="*/ 62 h 404"/>
                  <a:gd name="T8" fmla="*/ 394 w 464"/>
                  <a:gd name="T9" fmla="*/ 104 h 404"/>
                  <a:gd name="T10" fmla="*/ 372 w 464"/>
                  <a:gd name="T11" fmla="*/ 122 h 404"/>
                  <a:gd name="T12" fmla="*/ 356 w 464"/>
                  <a:gd name="T13" fmla="*/ 160 h 404"/>
                  <a:gd name="T14" fmla="*/ 384 w 464"/>
                  <a:gd name="T15" fmla="*/ 220 h 404"/>
                  <a:gd name="T16" fmla="*/ 352 w 464"/>
                  <a:gd name="T17" fmla="*/ 300 h 404"/>
                  <a:gd name="T18" fmla="*/ 400 w 464"/>
                  <a:gd name="T19" fmla="*/ 324 h 404"/>
                  <a:gd name="T20" fmla="*/ 444 w 464"/>
                  <a:gd name="T21" fmla="*/ 312 h 404"/>
                  <a:gd name="T22" fmla="*/ 458 w 464"/>
                  <a:gd name="T23" fmla="*/ 370 h 404"/>
                  <a:gd name="T24" fmla="*/ 462 w 464"/>
                  <a:gd name="T25" fmla="*/ 390 h 404"/>
                  <a:gd name="T26" fmla="*/ 410 w 464"/>
                  <a:gd name="T27" fmla="*/ 404 h 404"/>
                  <a:gd name="T28" fmla="*/ 372 w 464"/>
                  <a:gd name="T29" fmla="*/ 354 h 404"/>
                  <a:gd name="T30" fmla="*/ 320 w 464"/>
                  <a:gd name="T31" fmla="*/ 374 h 404"/>
                  <a:gd name="T32" fmla="*/ 286 w 464"/>
                  <a:gd name="T33" fmla="*/ 370 h 404"/>
                  <a:gd name="T34" fmla="*/ 272 w 464"/>
                  <a:gd name="T35" fmla="*/ 336 h 404"/>
                  <a:gd name="T36" fmla="*/ 236 w 464"/>
                  <a:gd name="T37" fmla="*/ 350 h 404"/>
                  <a:gd name="T38" fmla="*/ 208 w 464"/>
                  <a:gd name="T39" fmla="*/ 388 h 404"/>
                  <a:gd name="T40" fmla="*/ 160 w 464"/>
                  <a:gd name="T41" fmla="*/ 398 h 404"/>
                  <a:gd name="T42" fmla="*/ 136 w 464"/>
                  <a:gd name="T43" fmla="*/ 352 h 404"/>
                  <a:gd name="T44" fmla="*/ 116 w 464"/>
                  <a:gd name="T45" fmla="*/ 340 h 404"/>
                  <a:gd name="T46" fmla="*/ 134 w 464"/>
                  <a:gd name="T47" fmla="*/ 298 h 404"/>
                  <a:gd name="T48" fmla="*/ 106 w 464"/>
                  <a:gd name="T49" fmla="*/ 264 h 404"/>
                  <a:gd name="T50" fmla="*/ 54 w 464"/>
                  <a:gd name="T51" fmla="*/ 242 h 404"/>
                  <a:gd name="T52" fmla="*/ 64 w 464"/>
                  <a:gd name="T53" fmla="*/ 206 h 404"/>
                  <a:gd name="T54" fmla="*/ 48 w 464"/>
                  <a:gd name="T55" fmla="*/ 172 h 404"/>
                  <a:gd name="T56" fmla="*/ 30 w 464"/>
                  <a:gd name="T57" fmla="*/ 158 h 404"/>
                  <a:gd name="T58" fmla="*/ 0 w 464"/>
                  <a:gd name="T59" fmla="*/ 146 h 404"/>
                  <a:gd name="T60" fmla="*/ 8 w 464"/>
                  <a:gd name="T61" fmla="*/ 112 h 404"/>
                  <a:gd name="T62" fmla="*/ 52 w 464"/>
                  <a:gd name="T63" fmla="*/ 44 h 404"/>
                  <a:gd name="T64" fmla="*/ 92 w 464"/>
                  <a:gd name="T65" fmla="*/ 0 h 404"/>
                  <a:gd name="T66" fmla="*/ 152 w 464"/>
                  <a:gd name="T67" fmla="*/ 20 h 404"/>
                  <a:gd name="T68" fmla="*/ 176 w 464"/>
                  <a:gd name="T69" fmla="*/ 36 h 40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4"/>
                  <a:gd name="T106" fmla="*/ 0 h 404"/>
                  <a:gd name="T107" fmla="*/ 464 w 464"/>
                  <a:gd name="T108" fmla="*/ 404 h 40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4" h="404">
                    <a:moveTo>
                      <a:pt x="184" y="28"/>
                    </a:moveTo>
                    <a:lnTo>
                      <a:pt x="220" y="62"/>
                    </a:lnTo>
                    <a:lnTo>
                      <a:pt x="242" y="66"/>
                    </a:lnTo>
                    <a:lnTo>
                      <a:pt x="270" y="56"/>
                    </a:lnTo>
                    <a:lnTo>
                      <a:pt x="292" y="50"/>
                    </a:lnTo>
                    <a:lnTo>
                      <a:pt x="326" y="48"/>
                    </a:lnTo>
                    <a:lnTo>
                      <a:pt x="350" y="62"/>
                    </a:lnTo>
                    <a:lnTo>
                      <a:pt x="366" y="62"/>
                    </a:lnTo>
                    <a:lnTo>
                      <a:pt x="370" y="78"/>
                    </a:lnTo>
                    <a:lnTo>
                      <a:pt x="394" y="104"/>
                    </a:lnTo>
                    <a:lnTo>
                      <a:pt x="400" y="122"/>
                    </a:lnTo>
                    <a:lnTo>
                      <a:pt x="372" y="122"/>
                    </a:lnTo>
                    <a:lnTo>
                      <a:pt x="356" y="140"/>
                    </a:lnTo>
                    <a:lnTo>
                      <a:pt x="356" y="160"/>
                    </a:lnTo>
                    <a:lnTo>
                      <a:pt x="384" y="194"/>
                    </a:lnTo>
                    <a:lnTo>
                      <a:pt x="384" y="220"/>
                    </a:lnTo>
                    <a:lnTo>
                      <a:pt x="352" y="260"/>
                    </a:lnTo>
                    <a:lnTo>
                      <a:pt x="352" y="300"/>
                    </a:lnTo>
                    <a:lnTo>
                      <a:pt x="378" y="320"/>
                    </a:lnTo>
                    <a:lnTo>
                      <a:pt x="400" y="324"/>
                    </a:lnTo>
                    <a:lnTo>
                      <a:pt x="418" y="312"/>
                    </a:lnTo>
                    <a:lnTo>
                      <a:pt x="444" y="312"/>
                    </a:lnTo>
                    <a:lnTo>
                      <a:pt x="448" y="346"/>
                    </a:lnTo>
                    <a:lnTo>
                      <a:pt x="458" y="370"/>
                    </a:lnTo>
                    <a:lnTo>
                      <a:pt x="464" y="376"/>
                    </a:lnTo>
                    <a:lnTo>
                      <a:pt x="462" y="390"/>
                    </a:lnTo>
                    <a:lnTo>
                      <a:pt x="438" y="404"/>
                    </a:lnTo>
                    <a:lnTo>
                      <a:pt x="410" y="404"/>
                    </a:lnTo>
                    <a:lnTo>
                      <a:pt x="390" y="382"/>
                    </a:lnTo>
                    <a:lnTo>
                      <a:pt x="372" y="354"/>
                    </a:lnTo>
                    <a:lnTo>
                      <a:pt x="338" y="358"/>
                    </a:lnTo>
                    <a:lnTo>
                      <a:pt x="320" y="374"/>
                    </a:lnTo>
                    <a:lnTo>
                      <a:pt x="304" y="382"/>
                    </a:lnTo>
                    <a:lnTo>
                      <a:pt x="286" y="370"/>
                    </a:lnTo>
                    <a:lnTo>
                      <a:pt x="288" y="346"/>
                    </a:lnTo>
                    <a:lnTo>
                      <a:pt x="272" y="336"/>
                    </a:lnTo>
                    <a:lnTo>
                      <a:pt x="244" y="338"/>
                    </a:lnTo>
                    <a:lnTo>
                      <a:pt x="236" y="350"/>
                    </a:lnTo>
                    <a:lnTo>
                      <a:pt x="236" y="368"/>
                    </a:lnTo>
                    <a:lnTo>
                      <a:pt x="208" y="388"/>
                    </a:lnTo>
                    <a:lnTo>
                      <a:pt x="186" y="400"/>
                    </a:lnTo>
                    <a:lnTo>
                      <a:pt x="160" y="398"/>
                    </a:lnTo>
                    <a:lnTo>
                      <a:pt x="160" y="374"/>
                    </a:lnTo>
                    <a:lnTo>
                      <a:pt x="136" y="352"/>
                    </a:lnTo>
                    <a:lnTo>
                      <a:pt x="126" y="352"/>
                    </a:lnTo>
                    <a:lnTo>
                      <a:pt x="116" y="340"/>
                    </a:lnTo>
                    <a:lnTo>
                      <a:pt x="118" y="312"/>
                    </a:lnTo>
                    <a:lnTo>
                      <a:pt x="134" y="298"/>
                    </a:lnTo>
                    <a:lnTo>
                      <a:pt x="120" y="270"/>
                    </a:lnTo>
                    <a:lnTo>
                      <a:pt x="106" y="264"/>
                    </a:lnTo>
                    <a:lnTo>
                      <a:pt x="76" y="262"/>
                    </a:lnTo>
                    <a:lnTo>
                      <a:pt x="54" y="242"/>
                    </a:lnTo>
                    <a:lnTo>
                      <a:pt x="56" y="212"/>
                    </a:lnTo>
                    <a:lnTo>
                      <a:pt x="64" y="206"/>
                    </a:lnTo>
                    <a:lnTo>
                      <a:pt x="64" y="182"/>
                    </a:lnTo>
                    <a:lnTo>
                      <a:pt x="48" y="172"/>
                    </a:lnTo>
                    <a:lnTo>
                      <a:pt x="46" y="140"/>
                    </a:lnTo>
                    <a:lnTo>
                      <a:pt x="30" y="158"/>
                    </a:lnTo>
                    <a:lnTo>
                      <a:pt x="10" y="162"/>
                    </a:lnTo>
                    <a:lnTo>
                      <a:pt x="0" y="146"/>
                    </a:lnTo>
                    <a:lnTo>
                      <a:pt x="2" y="120"/>
                    </a:lnTo>
                    <a:lnTo>
                      <a:pt x="8" y="112"/>
                    </a:lnTo>
                    <a:lnTo>
                      <a:pt x="8" y="86"/>
                    </a:lnTo>
                    <a:lnTo>
                      <a:pt x="52" y="44"/>
                    </a:lnTo>
                    <a:lnTo>
                      <a:pt x="80" y="18"/>
                    </a:lnTo>
                    <a:lnTo>
                      <a:pt x="92" y="0"/>
                    </a:lnTo>
                    <a:lnTo>
                      <a:pt x="134" y="4"/>
                    </a:lnTo>
                    <a:lnTo>
                      <a:pt x="152" y="20"/>
                    </a:lnTo>
                    <a:lnTo>
                      <a:pt x="162" y="38"/>
                    </a:lnTo>
                    <a:lnTo>
                      <a:pt x="176" y="36"/>
                    </a:lnTo>
                    <a:lnTo>
                      <a:pt x="184" y="28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50"/>
              <p:cNvSpPr/>
              <p:nvPr/>
            </p:nvSpPr>
            <p:spPr bwMode="gray">
              <a:xfrm>
                <a:off x="2752" y="1796"/>
                <a:ext cx="82" cy="104"/>
              </a:xfrm>
              <a:custGeom>
                <a:avLst/>
                <a:gdLst>
                  <a:gd name="T0" fmla="*/ 32 w 82"/>
                  <a:gd name="T1" fmla="*/ 0 h 104"/>
                  <a:gd name="T2" fmla="*/ 0 w 82"/>
                  <a:gd name="T3" fmla="*/ 40 h 104"/>
                  <a:gd name="T4" fmla="*/ 0 w 82"/>
                  <a:gd name="T5" fmla="*/ 80 h 104"/>
                  <a:gd name="T6" fmla="*/ 24 w 82"/>
                  <a:gd name="T7" fmla="*/ 100 h 104"/>
                  <a:gd name="T8" fmla="*/ 48 w 82"/>
                  <a:gd name="T9" fmla="*/ 104 h 104"/>
                  <a:gd name="T10" fmla="*/ 66 w 82"/>
                  <a:gd name="T11" fmla="*/ 92 h 104"/>
                  <a:gd name="T12" fmla="*/ 68 w 82"/>
                  <a:gd name="T13" fmla="*/ 66 h 104"/>
                  <a:gd name="T14" fmla="*/ 82 w 82"/>
                  <a:gd name="T15" fmla="*/ 46 h 104"/>
                  <a:gd name="T16" fmla="*/ 80 w 82"/>
                  <a:gd name="T17" fmla="*/ 24 h 104"/>
                  <a:gd name="T18" fmla="*/ 66 w 82"/>
                  <a:gd name="T19" fmla="*/ 8 h 104"/>
                  <a:gd name="T20" fmla="*/ 44 w 82"/>
                  <a:gd name="T21" fmla="*/ 6 h 104"/>
                  <a:gd name="T22" fmla="*/ 32 w 82"/>
                  <a:gd name="T23" fmla="*/ 0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104"/>
                  <a:gd name="T38" fmla="*/ 82 w 82"/>
                  <a:gd name="T39" fmla="*/ 104 h 1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104">
                    <a:moveTo>
                      <a:pt x="32" y="0"/>
                    </a:moveTo>
                    <a:lnTo>
                      <a:pt x="0" y="40"/>
                    </a:lnTo>
                    <a:lnTo>
                      <a:pt x="0" y="80"/>
                    </a:lnTo>
                    <a:lnTo>
                      <a:pt x="24" y="100"/>
                    </a:lnTo>
                    <a:lnTo>
                      <a:pt x="48" y="104"/>
                    </a:lnTo>
                    <a:lnTo>
                      <a:pt x="66" y="92"/>
                    </a:lnTo>
                    <a:lnTo>
                      <a:pt x="68" y="66"/>
                    </a:lnTo>
                    <a:lnTo>
                      <a:pt x="82" y="46"/>
                    </a:lnTo>
                    <a:lnTo>
                      <a:pt x="80" y="24"/>
                    </a:lnTo>
                    <a:lnTo>
                      <a:pt x="66" y="8"/>
                    </a:lnTo>
                    <a:lnTo>
                      <a:pt x="44" y="6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51"/>
              <p:cNvSpPr/>
              <p:nvPr/>
            </p:nvSpPr>
            <p:spPr bwMode="gray">
              <a:xfrm>
                <a:off x="2752" y="1796"/>
                <a:ext cx="82" cy="104"/>
              </a:xfrm>
              <a:custGeom>
                <a:avLst/>
                <a:gdLst>
                  <a:gd name="T0" fmla="*/ 32 w 82"/>
                  <a:gd name="T1" fmla="*/ 0 h 104"/>
                  <a:gd name="T2" fmla="*/ 0 w 82"/>
                  <a:gd name="T3" fmla="*/ 40 h 104"/>
                  <a:gd name="T4" fmla="*/ 0 w 82"/>
                  <a:gd name="T5" fmla="*/ 80 h 104"/>
                  <a:gd name="T6" fmla="*/ 24 w 82"/>
                  <a:gd name="T7" fmla="*/ 100 h 104"/>
                  <a:gd name="T8" fmla="*/ 48 w 82"/>
                  <a:gd name="T9" fmla="*/ 104 h 104"/>
                  <a:gd name="T10" fmla="*/ 66 w 82"/>
                  <a:gd name="T11" fmla="*/ 92 h 104"/>
                  <a:gd name="T12" fmla="*/ 68 w 82"/>
                  <a:gd name="T13" fmla="*/ 66 h 104"/>
                  <a:gd name="T14" fmla="*/ 82 w 82"/>
                  <a:gd name="T15" fmla="*/ 46 h 104"/>
                  <a:gd name="T16" fmla="*/ 80 w 82"/>
                  <a:gd name="T17" fmla="*/ 24 h 104"/>
                  <a:gd name="T18" fmla="*/ 66 w 82"/>
                  <a:gd name="T19" fmla="*/ 8 h 104"/>
                  <a:gd name="T20" fmla="*/ 44 w 82"/>
                  <a:gd name="T21" fmla="*/ 6 h 104"/>
                  <a:gd name="T22" fmla="*/ 32 w 82"/>
                  <a:gd name="T23" fmla="*/ 0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104"/>
                  <a:gd name="T38" fmla="*/ 82 w 82"/>
                  <a:gd name="T39" fmla="*/ 104 h 1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104">
                    <a:moveTo>
                      <a:pt x="32" y="0"/>
                    </a:moveTo>
                    <a:lnTo>
                      <a:pt x="0" y="40"/>
                    </a:lnTo>
                    <a:lnTo>
                      <a:pt x="0" y="80"/>
                    </a:lnTo>
                    <a:lnTo>
                      <a:pt x="24" y="100"/>
                    </a:lnTo>
                    <a:lnTo>
                      <a:pt x="48" y="104"/>
                    </a:lnTo>
                    <a:lnTo>
                      <a:pt x="66" y="92"/>
                    </a:lnTo>
                    <a:lnTo>
                      <a:pt x="68" y="66"/>
                    </a:lnTo>
                    <a:lnTo>
                      <a:pt x="82" y="46"/>
                    </a:lnTo>
                    <a:lnTo>
                      <a:pt x="80" y="24"/>
                    </a:lnTo>
                    <a:lnTo>
                      <a:pt x="66" y="8"/>
                    </a:lnTo>
                    <a:lnTo>
                      <a:pt x="44" y="6"/>
                    </a:lnTo>
                    <a:lnTo>
                      <a:pt x="32" y="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52"/>
              <p:cNvSpPr/>
              <p:nvPr/>
            </p:nvSpPr>
            <p:spPr bwMode="gray">
              <a:xfrm>
                <a:off x="2756" y="1512"/>
                <a:ext cx="390" cy="456"/>
              </a:xfrm>
              <a:custGeom>
                <a:avLst/>
                <a:gdLst>
                  <a:gd name="T0" fmla="*/ 138 w 390"/>
                  <a:gd name="T1" fmla="*/ 32 h 456"/>
                  <a:gd name="T2" fmla="*/ 108 w 390"/>
                  <a:gd name="T3" fmla="*/ 52 h 456"/>
                  <a:gd name="T4" fmla="*/ 80 w 390"/>
                  <a:gd name="T5" fmla="*/ 76 h 456"/>
                  <a:gd name="T6" fmla="*/ 46 w 390"/>
                  <a:gd name="T7" fmla="*/ 92 h 456"/>
                  <a:gd name="T8" fmla="*/ 10 w 390"/>
                  <a:gd name="T9" fmla="*/ 126 h 456"/>
                  <a:gd name="T10" fmla="*/ 12 w 390"/>
                  <a:gd name="T11" fmla="*/ 142 h 456"/>
                  <a:gd name="T12" fmla="*/ 38 w 390"/>
                  <a:gd name="T13" fmla="*/ 168 h 456"/>
                  <a:gd name="T14" fmla="*/ 44 w 390"/>
                  <a:gd name="T15" fmla="*/ 186 h 456"/>
                  <a:gd name="T16" fmla="*/ 16 w 390"/>
                  <a:gd name="T17" fmla="*/ 186 h 456"/>
                  <a:gd name="T18" fmla="*/ 0 w 390"/>
                  <a:gd name="T19" fmla="*/ 204 h 456"/>
                  <a:gd name="T20" fmla="*/ 0 w 390"/>
                  <a:gd name="T21" fmla="*/ 224 h 456"/>
                  <a:gd name="T22" fmla="*/ 28 w 390"/>
                  <a:gd name="T23" fmla="*/ 258 h 456"/>
                  <a:gd name="T24" fmla="*/ 28 w 390"/>
                  <a:gd name="T25" fmla="*/ 286 h 456"/>
                  <a:gd name="T26" fmla="*/ 40 w 390"/>
                  <a:gd name="T27" fmla="*/ 290 h 456"/>
                  <a:gd name="T28" fmla="*/ 62 w 390"/>
                  <a:gd name="T29" fmla="*/ 294 h 456"/>
                  <a:gd name="T30" fmla="*/ 78 w 390"/>
                  <a:gd name="T31" fmla="*/ 308 h 456"/>
                  <a:gd name="T32" fmla="*/ 78 w 390"/>
                  <a:gd name="T33" fmla="*/ 330 h 456"/>
                  <a:gd name="T34" fmla="*/ 64 w 390"/>
                  <a:gd name="T35" fmla="*/ 350 h 456"/>
                  <a:gd name="T36" fmla="*/ 62 w 390"/>
                  <a:gd name="T37" fmla="*/ 376 h 456"/>
                  <a:gd name="T38" fmla="*/ 86 w 390"/>
                  <a:gd name="T39" fmla="*/ 376 h 456"/>
                  <a:gd name="T40" fmla="*/ 92 w 390"/>
                  <a:gd name="T41" fmla="*/ 412 h 456"/>
                  <a:gd name="T42" fmla="*/ 102 w 390"/>
                  <a:gd name="T43" fmla="*/ 434 h 456"/>
                  <a:gd name="T44" fmla="*/ 108 w 390"/>
                  <a:gd name="T45" fmla="*/ 440 h 456"/>
                  <a:gd name="T46" fmla="*/ 130 w 390"/>
                  <a:gd name="T47" fmla="*/ 450 h 456"/>
                  <a:gd name="T48" fmla="*/ 162 w 390"/>
                  <a:gd name="T49" fmla="*/ 456 h 456"/>
                  <a:gd name="T50" fmla="*/ 192 w 390"/>
                  <a:gd name="T51" fmla="*/ 448 h 456"/>
                  <a:gd name="T52" fmla="*/ 206 w 390"/>
                  <a:gd name="T53" fmla="*/ 416 h 456"/>
                  <a:gd name="T54" fmla="*/ 218 w 390"/>
                  <a:gd name="T55" fmla="*/ 396 h 456"/>
                  <a:gd name="T56" fmla="*/ 230 w 390"/>
                  <a:gd name="T57" fmla="*/ 392 h 456"/>
                  <a:gd name="T58" fmla="*/ 234 w 390"/>
                  <a:gd name="T59" fmla="*/ 374 h 456"/>
                  <a:gd name="T60" fmla="*/ 212 w 390"/>
                  <a:gd name="T61" fmla="*/ 364 h 456"/>
                  <a:gd name="T62" fmla="*/ 182 w 390"/>
                  <a:gd name="T63" fmla="*/ 360 h 456"/>
                  <a:gd name="T64" fmla="*/ 170 w 390"/>
                  <a:gd name="T65" fmla="*/ 340 h 456"/>
                  <a:gd name="T66" fmla="*/ 180 w 390"/>
                  <a:gd name="T67" fmla="*/ 318 h 456"/>
                  <a:gd name="T68" fmla="*/ 188 w 390"/>
                  <a:gd name="T69" fmla="*/ 288 h 456"/>
                  <a:gd name="T70" fmla="*/ 182 w 390"/>
                  <a:gd name="T71" fmla="*/ 256 h 456"/>
                  <a:gd name="T72" fmla="*/ 170 w 390"/>
                  <a:gd name="T73" fmla="*/ 244 h 456"/>
                  <a:gd name="T74" fmla="*/ 184 w 390"/>
                  <a:gd name="T75" fmla="*/ 218 h 456"/>
                  <a:gd name="T76" fmla="*/ 232 w 390"/>
                  <a:gd name="T77" fmla="*/ 176 h 456"/>
                  <a:gd name="T78" fmla="*/ 272 w 390"/>
                  <a:gd name="T79" fmla="*/ 156 h 456"/>
                  <a:gd name="T80" fmla="*/ 284 w 390"/>
                  <a:gd name="T81" fmla="*/ 140 h 456"/>
                  <a:gd name="T82" fmla="*/ 298 w 390"/>
                  <a:gd name="T83" fmla="*/ 148 h 456"/>
                  <a:gd name="T84" fmla="*/ 302 w 390"/>
                  <a:gd name="T85" fmla="*/ 162 h 456"/>
                  <a:gd name="T86" fmla="*/ 326 w 390"/>
                  <a:gd name="T87" fmla="*/ 168 h 456"/>
                  <a:gd name="T88" fmla="*/ 348 w 390"/>
                  <a:gd name="T89" fmla="*/ 152 h 456"/>
                  <a:gd name="T90" fmla="*/ 348 w 390"/>
                  <a:gd name="T91" fmla="*/ 120 h 456"/>
                  <a:gd name="T92" fmla="*/ 364 w 390"/>
                  <a:gd name="T93" fmla="*/ 98 h 456"/>
                  <a:gd name="T94" fmla="*/ 390 w 390"/>
                  <a:gd name="T95" fmla="*/ 70 h 456"/>
                  <a:gd name="T96" fmla="*/ 370 w 390"/>
                  <a:gd name="T97" fmla="*/ 62 h 456"/>
                  <a:gd name="T98" fmla="*/ 334 w 390"/>
                  <a:gd name="T99" fmla="*/ 42 h 456"/>
                  <a:gd name="T100" fmla="*/ 302 w 390"/>
                  <a:gd name="T101" fmla="*/ 40 h 456"/>
                  <a:gd name="T102" fmla="*/ 302 w 390"/>
                  <a:gd name="T103" fmla="*/ 24 h 456"/>
                  <a:gd name="T104" fmla="*/ 284 w 390"/>
                  <a:gd name="T105" fmla="*/ 8 h 456"/>
                  <a:gd name="T106" fmla="*/ 258 w 390"/>
                  <a:gd name="T107" fmla="*/ 6 h 456"/>
                  <a:gd name="T108" fmla="*/ 254 w 390"/>
                  <a:gd name="T109" fmla="*/ 14 h 456"/>
                  <a:gd name="T110" fmla="*/ 224 w 390"/>
                  <a:gd name="T111" fmla="*/ 22 h 456"/>
                  <a:gd name="T112" fmla="*/ 222 w 390"/>
                  <a:gd name="T113" fmla="*/ 12 h 456"/>
                  <a:gd name="T114" fmla="*/ 214 w 390"/>
                  <a:gd name="T115" fmla="*/ 0 h 456"/>
                  <a:gd name="T116" fmla="*/ 198 w 390"/>
                  <a:gd name="T117" fmla="*/ 12 h 456"/>
                  <a:gd name="T118" fmla="*/ 184 w 390"/>
                  <a:gd name="T119" fmla="*/ 38 h 456"/>
                  <a:gd name="T120" fmla="*/ 160 w 390"/>
                  <a:gd name="T121" fmla="*/ 42 h 456"/>
                  <a:gd name="T122" fmla="*/ 138 w 390"/>
                  <a:gd name="T123" fmla="*/ 32 h 4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0"/>
                  <a:gd name="T187" fmla="*/ 0 h 456"/>
                  <a:gd name="T188" fmla="*/ 390 w 390"/>
                  <a:gd name="T189" fmla="*/ 456 h 4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0" h="456">
                    <a:moveTo>
                      <a:pt x="138" y="32"/>
                    </a:moveTo>
                    <a:lnTo>
                      <a:pt x="108" y="52"/>
                    </a:lnTo>
                    <a:lnTo>
                      <a:pt x="80" y="76"/>
                    </a:lnTo>
                    <a:lnTo>
                      <a:pt x="46" y="92"/>
                    </a:lnTo>
                    <a:lnTo>
                      <a:pt x="10" y="126"/>
                    </a:lnTo>
                    <a:lnTo>
                      <a:pt x="12" y="142"/>
                    </a:lnTo>
                    <a:lnTo>
                      <a:pt x="38" y="168"/>
                    </a:lnTo>
                    <a:lnTo>
                      <a:pt x="44" y="186"/>
                    </a:lnTo>
                    <a:lnTo>
                      <a:pt x="16" y="186"/>
                    </a:lnTo>
                    <a:lnTo>
                      <a:pt x="0" y="204"/>
                    </a:lnTo>
                    <a:lnTo>
                      <a:pt x="0" y="224"/>
                    </a:lnTo>
                    <a:lnTo>
                      <a:pt x="28" y="258"/>
                    </a:lnTo>
                    <a:lnTo>
                      <a:pt x="28" y="286"/>
                    </a:lnTo>
                    <a:lnTo>
                      <a:pt x="40" y="290"/>
                    </a:lnTo>
                    <a:lnTo>
                      <a:pt x="62" y="294"/>
                    </a:lnTo>
                    <a:lnTo>
                      <a:pt x="78" y="308"/>
                    </a:lnTo>
                    <a:lnTo>
                      <a:pt x="78" y="330"/>
                    </a:lnTo>
                    <a:lnTo>
                      <a:pt x="64" y="350"/>
                    </a:lnTo>
                    <a:lnTo>
                      <a:pt x="62" y="376"/>
                    </a:lnTo>
                    <a:lnTo>
                      <a:pt x="86" y="376"/>
                    </a:lnTo>
                    <a:lnTo>
                      <a:pt x="92" y="412"/>
                    </a:lnTo>
                    <a:lnTo>
                      <a:pt x="102" y="434"/>
                    </a:lnTo>
                    <a:lnTo>
                      <a:pt x="108" y="440"/>
                    </a:lnTo>
                    <a:lnTo>
                      <a:pt x="130" y="450"/>
                    </a:lnTo>
                    <a:lnTo>
                      <a:pt x="162" y="456"/>
                    </a:lnTo>
                    <a:lnTo>
                      <a:pt x="192" y="448"/>
                    </a:lnTo>
                    <a:lnTo>
                      <a:pt x="206" y="416"/>
                    </a:lnTo>
                    <a:lnTo>
                      <a:pt x="218" y="396"/>
                    </a:lnTo>
                    <a:lnTo>
                      <a:pt x="230" y="392"/>
                    </a:lnTo>
                    <a:lnTo>
                      <a:pt x="234" y="374"/>
                    </a:lnTo>
                    <a:lnTo>
                      <a:pt x="212" y="364"/>
                    </a:lnTo>
                    <a:lnTo>
                      <a:pt x="182" y="360"/>
                    </a:lnTo>
                    <a:lnTo>
                      <a:pt x="170" y="340"/>
                    </a:lnTo>
                    <a:lnTo>
                      <a:pt x="180" y="318"/>
                    </a:lnTo>
                    <a:lnTo>
                      <a:pt x="188" y="288"/>
                    </a:lnTo>
                    <a:lnTo>
                      <a:pt x="182" y="256"/>
                    </a:lnTo>
                    <a:lnTo>
                      <a:pt x="170" y="244"/>
                    </a:lnTo>
                    <a:lnTo>
                      <a:pt x="184" y="218"/>
                    </a:lnTo>
                    <a:lnTo>
                      <a:pt x="232" y="176"/>
                    </a:lnTo>
                    <a:lnTo>
                      <a:pt x="272" y="156"/>
                    </a:lnTo>
                    <a:lnTo>
                      <a:pt x="284" y="140"/>
                    </a:lnTo>
                    <a:lnTo>
                      <a:pt x="298" y="148"/>
                    </a:lnTo>
                    <a:lnTo>
                      <a:pt x="302" y="162"/>
                    </a:lnTo>
                    <a:lnTo>
                      <a:pt x="326" y="168"/>
                    </a:lnTo>
                    <a:lnTo>
                      <a:pt x="348" y="152"/>
                    </a:lnTo>
                    <a:lnTo>
                      <a:pt x="348" y="120"/>
                    </a:lnTo>
                    <a:lnTo>
                      <a:pt x="364" y="98"/>
                    </a:lnTo>
                    <a:lnTo>
                      <a:pt x="390" y="70"/>
                    </a:lnTo>
                    <a:lnTo>
                      <a:pt x="370" y="62"/>
                    </a:lnTo>
                    <a:lnTo>
                      <a:pt x="334" y="42"/>
                    </a:lnTo>
                    <a:lnTo>
                      <a:pt x="302" y="40"/>
                    </a:lnTo>
                    <a:lnTo>
                      <a:pt x="302" y="24"/>
                    </a:lnTo>
                    <a:lnTo>
                      <a:pt x="284" y="8"/>
                    </a:lnTo>
                    <a:lnTo>
                      <a:pt x="258" y="6"/>
                    </a:lnTo>
                    <a:lnTo>
                      <a:pt x="254" y="14"/>
                    </a:lnTo>
                    <a:lnTo>
                      <a:pt x="224" y="22"/>
                    </a:lnTo>
                    <a:lnTo>
                      <a:pt x="222" y="12"/>
                    </a:lnTo>
                    <a:lnTo>
                      <a:pt x="214" y="0"/>
                    </a:lnTo>
                    <a:lnTo>
                      <a:pt x="198" y="12"/>
                    </a:lnTo>
                    <a:lnTo>
                      <a:pt x="184" y="38"/>
                    </a:lnTo>
                    <a:lnTo>
                      <a:pt x="160" y="42"/>
                    </a:lnTo>
                    <a:lnTo>
                      <a:pt x="138" y="32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53"/>
              <p:cNvSpPr/>
              <p:nvPr/>
            </p:nvSpPr>
            <p:spPr bwMode="gray">
              <a:xfrm>
                <a:off x="2756" y="1512"/>
                <a:ext cx="390" cy="456"/>
              </a:xfrm>
              <a:custGeom>
                <a:avLst/>
                <a:gdLst>
                  <a:gd name="T0" fmla="*/ 138 w 390"/>
                  <a:gd name="T1" fmla="*/ 32 h 456"/>
                  <a:gd name="T2" fmla="*/ 108 w 390"/>
                  <a:gd name="T3" fmla="*/ 52 h 456"/>
                  <a:gd name="T4" fmla="*/ 80 w 390"/>
                  <a:gd name="T5" fmla="*/ 76 h 456"/>
                  <a:gd name="T6" fmla="*/ 46 w 390"/>
                  <a:gd name="T7" fmla="*/ 92 h 456"/>
                  <a:gd name="T8" fmla="*/ 10 w 390"/>
                  <a:gd name="T9" fmla="*/ 126 h 456"/>
                  <a:gd name="T10" fmla="*/ 12 w 390"/>
                  <a:gd name="T11" fmla="*/ 142 h 456"/>
                  <a:gd name="T12" fmla="*/ 38 w 390"/>
                  <a:gd name="T13" fmla="*/ 168 h 456"/>
                  <a:gd name="T14" fmla="*/ 44 w 390"/>
                  <a:gd name="T15" fmla="*/ 186 h 456"/>
                  <a:gd name="T16" fmla="*/ 16 w 390"/>
                  <a:gd name="T17" fmla="*/ 186 h 456"/>
                  <a:gd name="T18" fmla="*/ 0 w 390"/>
                  <a:gd name="T19" fmla="*/ 204 h 456"/>
                  <a:gd name="T20" fmla="*/ 0 w 390"/>
                  <a:gd name="T21" fmla="*/ 224 h 456"/>
                  <a:gd name="T22" fmla="*/ 28 w 390"/>
                  <a:gd name="T23" fmla="*/ 258 h 456"/>
                  <a:gd name="T24" fmla="*/ 28 w 390"/>
                  <a:gd name="T25" fmla="*/ 286 h 456"/>
                  <a:gd name="T26" fmla="*/ 40 w 390"/>
                  <a:gd name="T27" fmla="*/ 290 h 456"/>
                  <a:gd name="T28" fmla="*/ 62 w 390"/>
                  <a:gd name="T29" fmla="*/ 294 h 456"/>
                  <a:gd name="T30" fmla="*/ 78 w 390"/>
                  <a:gd name="T31" fmla="*/ 308 h 456"/>
                  <a:gd name="T32" fmla="*/ 78 w 390"/>
                  <a:gd name="T33" fmla="*/ 330 h 456"/>
                  <a:gd name="T34" fmla="*/ 64 w 390"/>
                  <a:gd name="T35" fmla="*/ 350 h 456"/>
                  <a:gd name="T36" fmla="*/ 62 w 390"/>
                  <a:gd name="T37" fmla="*/ 376 h 456"/>
                  <a:gd name="T38" fmla="*/ 86 w 390"/>
                  <a:gd name="T39" fmla="*/ 376 h 456"/>
                  <a:gd name="T40" fmla="*/ 92 w 390"/>
                  <a:gd name="T41" fmla="*/ 412 h 456"/>
                  <a:gd name="T42" fmla="*/ 102 w 390"/>
                  <a:gd name="T43" fmla="*/ 434 h 456"/>
                  <a:gd name="T44" fmla="*/ 108 w 390"/>
                  <a:gd name="T45" fmla="*/ 440 h 456"/>
                  <a:gd name="T46" fmla="*/ 130 w 390"/>
                  <a:gd name="T47" fmla="*/ 450 h 456"/>
                  <a:gd name="T48" fmla="*/ 162 w 390"/>
                  <a:gd name="T49" fmla="*/ 456 h 456"/>
                  <a:gd name="T50" fmla="*/ 192 w 390"/>
                  <a:gd name="T51" fmla="*/ 448 h 456"/>
                  <a:gd name="T52" fmla="*/ 206 w 390"/>
                  <a:gd name="T53" fmla="*/ 416 h 456"/>
                  <a:gd name="T54" fmla="*/ 218 w 390"/>
                  <a:gd name="T55" fmla="*/ 396 h 456"/>
                  <a:gd name="T56" fmla="*/ 230 w 390"/>
                  <a:gd name="T57" fmla="*/ 392 h 456"/>
                  <a:gd name="T58" fmla="*/ 234 w 390"/>
                  <a:gd name="T59" fmla="*/ 374 h 456"/>
                  <a:gd name="T60" fmla="*/ 212 w 390"/>
                  <a:gd name="T61" fmla="*/ 364 h 456"/>
                  <a:gd name="T62" fmla="*/ 182 w 390"/>
                  <a:gd name="T63" fmla="*/ 360 h 456"/>
                  <a:gd name="T64" fmla="*/ 170 w 390"/>
                  <a:gd name="T65" fmla="*/ 340 h 456"/>
                  <a:gd name="T66" fmla="*/ 180 w 390"/>
                  <a:gd name="T67" fmla="*/ 318 h 456"/>
                  <a:gd name="T68" fmla="*/ 188 w 390"/>
                  <a:gd name="T69" fmla="*/ 288 h 456"/>
                  <a:gd name="T70" fmla="*/ 182 w 390"/>
                  <a:gd name="T71" fmla="*/ 256 h 456"/>
                  <a:gd name="T72" fmla="*/ 170 w 390"/>
                  <a:gd name="T73" fmla="*/ 244 h 456"/>
                  <a:gd name="T74" fmla="*/ 184 w 390"/>
                  <a:gd name="T75" fmla="*/ 218 h 456"/>
                  <a:gd name="T76" fmla="*/ 232 w 390"/>
                  <a:gd name="T77" fmla="*/ 176 h 456"/>
                  <a:gd name="T78" fmla="*/ 272 w 390"/>
                  <a:gd name="T79" fmla="*/ 156 h 456"/>
                  <a:gd name="T80" fmla="*/ 284 w 390"/>
                  <a:gd name="T81" fmla="*/ 140 h 456"/>
                  <a:gd name="T82" fmla="*/ 298 w 390"/>
                  <a:gd name="T83" fmla="*/ 148 h 456"/>
                  <a:gd name="T84" fmla="*/ 302 w 390"/>
                  <a:gd name="T85" fmla="*/ 162 h 456"/>
                  <a:gd name="T86" fmla="*/ 326 w 390"/>
                  <a:gd name="T87" fmla="*/ 168 h 456"/>
                  <a:gd name="T88" fmla="*/ 348 w 390"/>
                  <a:gd name="T89" fmla="*/ 152 h 456"/>
                  <a:gd name="T90" fmla="*/ 348 w 390"/>
                  <a:gd name="T91" fmla="*/ 120 h 456"/>
                  <a:gd name="T92" fmla="*/ 364 w 390"/>
                  <a:gd name="T93" fmla="*/ 98 h 456"/>
                  <a:gd name="T94" fmla="*/ 390 w 390"/>
                  <a:gd name="T95" fmla="*/ 70 h 456"/>
                  <a:gd name="T96" fmla="*/ 370 w 390"/>
                  <a:gd name="T97" fmla="*/ 62 h 456"/>
                  <a:gd name="T98" fmla="*/ 334 w 390"/>
                  <a:gd name="T99" fmla="*/ 42 h 456"/>
                  <a:gd name="T100" fmla="*/ 302 w 390"/>
                  <a:gd name="T101" fmla="*/ 40 h 456"/>
                  <a:gd name="T102" fmla="*/ 302 w 390"/>
                  <a:gd name="T103" fmla="*/ 24 h 456"/>
                  <a:gd name="T104" fmla="*/ 284 w 390"/>
                  <a:gd name="T105" fmla="*/ 8 h 456"/>
                  <a:gd name="T106" fmla="*/ 258 w 390"/>
                  <a:gd name="T107" fmla="*/ 6 h 456"/>
                  <a:gd name="T108" fmla="*/ 254 w 390"/>
                  <a:gd name="T109" fmla="*/ 14 h 456"/>
                  <a:gd name="T110" fmla="*/ 224 w 390"/>
                  <a:gd name="T111" fmla="*/ 22 h 456"/>
                  <a:gd name="T112" fmla="*/ 222 w 390"/>
                  <a:gd name="T113" fmla="*/ 12 h 456"/>
                  <a:gd name="T114" fmla="*/ 214 w 390"/>
                  <a:gd name="T115" fmla="*/ 0 h 456"/>
                  <a:gd name="T116" fmla="*/ 198 w 390"/>
                  <a:gd name="T117" fmla="*/ 12 h 456"/>
                  <a:gd name="T118" fmla="*/ 184 w 390"/>
                  <a:gd name="T119" fmla="*/ 38 h 456"/>
                  <a:gd name="T120" fmla="*/ 160 w 390"/>
                  <a:gd name="T121" fmla="*/ 42 h 456"/>
                  <a:gd name="T122" fmla="*/ 138 w 390"/>
                  <a:gd name="T123" fmla="*/ 32 h 4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0"/>
                  <a:gd name="T187" fmla="*/ 0 h 456"/>
                  <a:gd name="T188" fmla="*/ 390 w 390"/>
                  <a:gd name="T189" fmla="*/ 456 h 4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0" h="456">
                    <a:moveTo>
                      <a:pt x="138" y="32"/>
                    </a:moveTo>
                    <a:lnTo>
                      <a:pt x="108" y="52"/>
                    </a:lnTo>
                    <a:lnTo>
                      <a:pt x="80" y="76"/>
                    </a:lnTo>
                    <a:lnTo>
                      <a:pt x="46" y="92"/>
                    </a:lnTo>
                    <a:lnTo>
                      <a:pt x="10" y="126"/>
                    </a:lnTo>
                    <a:lnTo>
                      <a:pt x="12" y="142"/>
                    </a:lnTo>
                    <a:lnTo>
                      <a:pt x="38" y="168"/>
                    </a:lnTo>
                    <a:lnTo>
                      <a:pt x="44" y="186"/>
                    </a:lnTo>
                    <a:lnTo>
                      <a:pt x="16" y="186"/>
                    </a:lnTo>
                    <a:lnTo>
                      <a:pt x="0" y="204"/>
                    </a:lnTo>
                    <a:lnTo>
                      <a:pt x="0" y="224"/>
                    </a:lnTo>
                    <a:lnTo>
                      <a:pt x="28" y="258"/>
                    </a:lnTo>
                    <a:lnTo>
                      <a:pt x="28" y="286"/>
                    </a:lnTo>
                    <a:lnTo>
                      <a:pt x="40" y="290"/>
                    </a:lnTo>
                    <a:lnTo>
                      <a:pt x="62" y="294"/>
                    </a:lnTo>
                    <a:lnTo>
                      <a:pt x="78" y="308"/>
                    </a:lnTo>
                    <a:lnTo>
                      <a:pt x="78" y="330"/>
                    </a:lnTo>
                    <a:lnTo>
                      <a:pt x="64" y="350"/>
                    </a:lnTo>
                    <a:lnTo>
                      <a:pt x="62" y="376"/>
                    </a:lnTo>
                    <a:lnTo>
                      <a:pt x="86" y="376"/>
                    </a:lnTo>
                    <a:lnTo>
                      <a:pt x="92" y="412"/>
                    </a:lnTo>
                    <a:lnTo>
                      <a:pt x="102" y="434"/>
                    </a:lnTo>
                    <a:lnTo>
                      <a:pt x="108" y="440"/>
                    </a:lnTo>
                    <a:lnTo>
                      <a:pt x="130" y="450"/>
                    </a:lnTo>
                    <a:lnTo>
                      <a:pt x="162" y="456"/>
                    </a:lnTo>
                    <a:lnTo>
                      <a:pt x="192" y="448"/>
                    </a:lnTo>
                    <a:lnTo>
                      <a:pt x="206" y="416"/>
                    </a:lnTo>
                    <a:lnTo>
                      <a:pt x="218" y="396"/>
                    </a:lnTo>
                    <a:lnTo>
                      <a:pt x="230" y="392"/>
                    </a:lnTo>
                    <a:lnTo>
                      <a:pt x="234" y="374"/>
                    </a:lnTo>
                    <a:lnTo>
                      <a:pt x="212" y="364"/>
                    </a:lnTo>
                    <a:lnTo>
                      <a:pt x="182" y="360"/>
                    </a:lnTo>
                    <a:lnTo>
                      <a:pt x="170" y="340"/>
                    </a:lnTo>
                    <a:lnTo>
                      <a:pt x="180" y="318"/>
                    </a:lnTo>
                    <a:lnTo>
                      <a:pt x="188" y="288"/>
                    </a:lnTo>
                    <a:lnTo>
                      <a:pt x="182" y="256"/>
                    </a:lnTo>
                    <a:lnTo>
                      <a:pt x="170" y="244"/>
                    </a:lnTo>
                    <a:lnTo>
                      <a:pt x="184" y="218"/>
                    </a:lnTo>
                    <a:lnTo>
                      <a:pt x="232" y="176"/>
                    </a:lnTo>
                    <a:lnTo>
                      <a:pt x="272" y="156"/>
                    </a:lnTo>
                    <a:lnTo>
                      <a:pt x="284" y="140"/>
                    </a:lnTo>
                    <a:lnTo>
                      <a:pt x="298" y="148"/>
                    </a:lnTo>
                    <a:lnTo>
                      <a:pt x="302" y="162"/>
                    </a:lnTo>
                    <a:lnTo>
                      <a:pt x="326" y="168"/>
                    </a:lnTo>
                    <a:lnTo>
                      <a:pt x="348" y="152"/>
                    </a:lnTo>
                    <a:lnTo>
                      <a:pt x="348" y="120"/>
                    </a:lnTo>
                    <a:lnTo>
                      <a:pt x="364" y="98"/>
                    </a:lnTo>
                    <a:lnTo>
                      <a:pt x="390" y="70"/>
                    </a:lnTo>
                    <a:lnTo>
                      <a:pt x="370" y="62"/>
                    </a:lnTo>
                    <a:lnTo>
                      <a:pt x="334" y="42"/>
                    </a:lnTo>
                    <a:lnTo>
                      <a:pt x="302" y="40"/>
                    </a:lnTo>
                    <a:lnTo>
                      <a:pt x="302" y="24"/>
                    </a:lnTo>
                    <a:lnTo>
                      <a:pt x="284" y="8"/>
                    </a:lnTo>
                    <a:lnTo>
                      <a:pt x="258" y="6"/>
                    </a:lnTo>
                    <a:lnTo>
                      <a:pt x="254" y="14"/>
                    </a:lnTo>
                    <a:lnTo>
                      <a:pt x="224" y="22"/>
                    </a:lnTo>
                    <a:lnTo>
                      <a:pt x="222" y="12"/>
                    </a:lnTo>
                    <a:lnTo>
                      <a:pt x="214" y="0"/>
                    </a:lnTo>
                    <a:lnTo>
                      <a:pt x="198" y="12"/>
                    </a:lnTo>
                    <a:lnTo>
                      <a:pt x="184" y="38"/>
                    </a:lnTo>
                    <a:lnTo>
                      <a:pt x="160" y="42"/>
                    </a:lnTo>
                    <a:lnTo>
                      <a:pt x="138" y="32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54"/>
              <p:cNvSpPr/>
              <p:nvPr/>
            </p:nvSpPr>
            <p:spPr bwMode="gray">
              <a:xfrm>
                <a:off x="2926" y="1542"/>
                <a:ext cx="522" cy="594"/>
              </a:xfrm>
              <a:custGeom>
                <a:avLst/>
                <a:gdLst>
                  <a:gd name="T0" fmla="*/ 432 w 522"/>
                  <a:gd name="T1" fmla="*/ 2 h 594"/>
                  <a:gd name="T2" fmla="*/ 388 w 522"/>
                  <a:gd name="T3" fmla="*/ 42 h 594"/>
                  <a:gd name="T4" fmla="*/ 344 w 522"/>
                  <a:gd name="T5" fmla="*/ 32 h 594"/>
                  <a:gd name="T6" fmla="*/ 302 w 522"/>
                  <a:gd name="T7" fmla="*/ 36 h 594"/>
                  <a:gd name="T8" fmla="*/ 230 w 522"/>
                  <a:gd name="T9" fmla="*/ 40 h 594"/>
                  <a:gd name="T10" fmla="*/ 178 w 522"/>
                  <a:gd name="T11" fmla="*/ 90 h 594"/>
                  <a:gd name="T12" fmla="*/ 156 w 522"/>
                  <a:gd name="T13" fmla="*/ 138 h 594"/>
                  <a:gd name="T14" fmla="*/ 128 w 522"/>
                  <a:gd name="T15" fmla="*/ 118 h 594"/>
                  <a:gd name="T16" fmla="*/ 102 w 522"/>
                  <a:gd name="T17" fmla="*/ 126 h 594"/>
                  <a:gd name="T18" fmla="*/ 14 w 522"/>
                  <a:gd name="T19" fmla="*/ 188 h 594"/>
                  <a:gd name="T20" fmla="*/ 12 w 522"/>
                  <a:gd name="T21" fmla="*/ 226 h 594"/>
                  <a:gd name="T22" fmla="*/ 10 w 522"/>
                  <a:gd name="T23" fmla="*/ 288 h 594"/>
                  <a:gd name="T24" fmla="*/ 12 w 522"/>
                  <a:gd name="T25" fmla="*/ 330 h 594"/>
                  <a:gd name="T26" fmla="*/ 64 w 522"/>
                  <a:gd name="T27" fmla="*/ 344 h 594"/>
                  <a:gd name="T28" fmla="*/ 48 w 522"/>
                  <a:gd name="T29" fmla="*/ 366 h 594"/>
                  <a:gd name="T30" fmla="*/ 22 w 522"/>
                  <a:gd name="T31" fmla="*/ 418 h 594"/>
                  <a:gd name="T32" fmla="*/ 18 w 522"/>
                  <a:gd name="T33" fmla="*/ 442 h 594"/>
                  <a:gd name="T34" fmla="*/ 8 w 522"/>
                  <a:gd name="T35" fmla="*/ 474 h 594"/>
                  <a:gd name="T36" fmla="*/ 46 w 522"/>
                  <a:gd name="T37" fmla="*/ 492 h 594"/>
                  <a:gd name="T38" fmla="*/ 92 w 522"/>
                  <a:gd name="T39" fmla="*/ 506 h 594"/>
                  <a:gd name="T40" fmla="*/ 108 w 522"/>
                  <a:gd name="T41" fmla="*/ 558 h 594"/>
                  <a:gd name="T42" fmla="*/ 162 w 522"/>
                  <a:gd name="T43" fmla="*/ 566 h 594"/>
                  <a:gd name="T44" fmla="*/ 166 w 522"/>
                  <a:gd name="T45" fmla="*/ 534 h 594"/>
                  <a:gd name="T46" fmla="*/ 158 w 522"/>
                  <a:gd name="T47" fmla="*/ 474 h 594"/>
                  <a:gd name="T48" fmla="*/ 204 w 522"/>
                  <a:gd name="T49" fmla="*/ 444 h 594"/>
                  <a:gd name="T50" fmla="*/ 260 w 522"/>
                  <a:gd name="T51" fmla="*/ 424 h 594"/>
                  <a:gd name="T52" fmla="*/ 274 w 522"/>
                  <a:gd name="T53" fmla="*/ 458 h 594"/>
                  <a:gd name="T54" fmla="*/ 254 w 522"/>
                  <a:gd name="T55" fmla="*/ 506 h 594"/>
                  <a:gd name="T56" fmla="*/ 226 w 522"/>
                  <a:gd name="T57" fmla="*/ 542 h 594"/>
                  <a:gd name="T58" fmla="*/ 210 w 522"/>
                  <a:gd name="T59" fmla="*/ 560 h 594"/>
                  <a:gd name="T60" fmla="*/ 270 w 522"/>
                  <a:gd name="T61" fmla="*/ 588 h 594"/>
                  <a:gd name="T62" fmla="*/ 306 w 522"/>
                  <a:gd name="T63" fmla="*/ 582 h 594"/>
                  <a:gd name="T64" fmla="*/ 358 w 522"/>
                  <a:gd name="T65" fmla="*/ 558 h 594"/>
                  <a:gd name="T66" fmla="*/ 408 w 522"/>
                  <a:gd name="T67" fmla="*/ 528 h 594"/>
                  <a:gd name="T68" fmla="*/ 448 w 522"/>
                  <a:gd name="T69" fmla="*/ 558 h 594"/>
                  <a:gd name="T70" fmla="*/ 490 w 522"/>
                  <a:gd name="T71" fmla="*/ 564 h 594"/>
                  <a:gd name="T72" fmla="*/ 504 w 522"/>
                  <a:gd name="T73" fmla="*/ 488 h 594"/>
                  <a:gd name="T74" fmla="*/ 516 w 522"/>
                  <a:gd name="T75" fmla="*/ 446 h 594"/>
                  <a:gd name="T76" fmla="*/ 520 w 522"/>
                  <a:gd name="T77" fmla="*/ 398 h 594"/>
                  <a:gd name="T78" fmla="*/ 484 w 522"/>
                  <a:gd name="T79" fmla="*/ 416 h 594"/>
                  <a:gd name="T80" fmla="*/ 474 w 522"/>
                  <a:gd name="T81" fmla="*/ 392 h 594"/>
                  <a:gd name="T82" fmla="*/ 464 w 522"/>
                  <a:gd name="T83" fmla="*/ 356 h 594"/>
                  <a:gd name="T84" fmla="*/ 478 w 522"/>
                  <a:gd name="T85" fmla="*/ 266 h 594"/>
                  <a:gd name="T86" fmla="*/ 492 w 522"/>
                  <a:gd name="T87" fmla="*/ 168 h 594"/>
                  <a:gd name="T88" fmla="*/ 474 w 522"/>
                  <a:gd name="T89" fmla="*/ 106 h 594"/>
                  <a:gd name="T90" fmla="*/ 474 w 522"/>
                  <a:gd name="T91" fmla="*/ 34 h 594"/>
                  <a:gd name="T92" fmla="*/ 448 w 522"/>
                  <a:gd name="T93" fmla="*/ 0 h 5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594"/>
                  <a:gd name="T143" fmla="*/ 522 w 522"/>
                  <a:gd name="T144" fmla="*/ 594 h 5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594">
                    <a:moveTo>
                      <a:pt x="448" y="0"/>
                    </a:moveTo>
                    <a:lnTo>
                      <a:pt x="432" y="2"/>
                    </a:lnTo>
                    <a:lnTo>
                      <a:pt x="408" y="28"/>
                    </a:lnTo>
                    <a:lnTo>
                      <a:pt x="388" y="42"/>
                    </a:lnTo>
                    <a:lnTo>
                      <a:pt x="366" y="34"/>
                    </a:lnTo>
                    <a:lnTo>
                      <a:pt x="344" y="32"/>
                    </a:lnTo>
                    <a:lnTo>
                      <a:pt x="314" y="44"/>
                    </a:lnTo>
                    <a:lnTo>
                      <a:pt x="302" y="36"/>
                    </a:lnTo>
                    <a:lnTo>
                      <a:pt x="274" y="36"/>
                    </a:lnTo>
                    <a:lnTo>
                      <a:pt x="230" y="40"/>
                    </a:lnTo>
                    <a:lnTo>
                      <a:pt x="220" y="40"/>
                    </a:lnTo>
                    <a:lnTo>
                      <a:pt x="178" y="90"/>
                    </a:lnTo>
                    <a:lnTo>
                      <a:pt x="178" y="122"/>
                    </a:lnTo>
                    <a:lnTo>
                      <a:pt x="156" y="138"/>
                    </a:lnTo>
                    <a:lnTo>
                      <a:pt x="132" y="132"/>
                    </a:lnTo>
                    <a:lnTo>
                      <a:pt x="128" y="118"/>
                    </a:lnTo>
                    <a:lnTo>
                      <a:pt x="114" y="110"/>
                    </a:lnTo>
                    <a:lnTo>
                      <a:pt x="102" y="126"/>
                    </a:lnTo>
                    <a:lnTo>
                      <a:pt x="64" y="146"/>
                    </a:lnTo>
                    <a:lnTo>
                      <a:pt x="14" y="188"/>
                    </a:lnTo>
                    <a:lnTo>
                      <a:pt x="0" y="214"/>
                    </a:lnTo>
                    <a:lnTo>
                      <a:pt x="12" y="226"/>
                    </a:lnTo>
                    <a:lnTo>
                      <a:pt x="18" y="258"/>
                    </a:lnTo>
                    <a:lnTo>
                      <a:pt x="10" y="288"/>
                    </a:lnTo>
                    <a:lnTo>
                      <a:pt x="0" y="310"/>
                    </a:lnTo>
                    <a:lnTo>
                      <a:pt x="12" y="330"/>
                    </a:lnTo>
                    <a:lnTo>
                      <a:pt x="42" y="334"/>
                    </a:lnTo>
                    <a:lnTo>
                      <a:pt x="64" y="344"/>
                    </a:lnTo>
                    <a:lnTo>
                      <a:pt x="60" y="362"/>
                    </a:lnTo>
                    <a:lnTo>
                      <a:pt x="48" y="366"/>
                    </a:lnTo>
                    <a:lnTo>
                      <a:pt x="36" y="386"/>
                    </a:lnTo>
                    <a:lnTo>
                      <a:pt x="22" y="418"/>
                    </a:lnTo>
                    <a:lnTo>
                      <a:pt x="8" y="422"/>
                    </a:lnTo>
                    <a:lnTo>
                      <a:pt x="18" y="442"/>
                    </a:lnTo>
                    <a:lnTo>
                      <a:pt x="16" y="460"/>
                    </a:lnTo>
                    <a:lnTo>
                      <a:pt x="8" y="474"/>
                    </a:lnTo>
                    <a:lnTo>
                      <a:pt x="36" y="482"/>
                    </a:lnTo>
                    <a:lnTo>
                      <a:pt x="46" y="492"/>
                    </a:lnTo>
                    <a:lnTo>
                      <a:pt x="76" y="492"/>
                    </a:lnTo>
                    <a:lnTo>
                      <a:pt x="92" y="506"/>
                    </a:lnTo>
                    <a:lnTo>
                      <a:pt x="108" y="530"/>
                    </a:lnTo>
                    <a:lnTo>
                      <a:pt x="108" y="558"/>
                    </a:lnTo>
                    <a:lnTo>
                      <a:pt x="126" y="568"/>
                    </a:lnTo>
                    <a:lnTo>
                      <a:pt x="162" y="566"/>
                    </a:lnTo>
                    <a:lnTo>
                      <a:pt x="156" y="548"/>
                    </a:lnTo>
                    <a:lnTo>
                      <a:pt x="166" y="534"/>
                    </a:lnTo>
                    <a:lnTo>
                      <a:pt x="168" y="486"/>
                    </a:lnTo>
                    <a:lnTo>
                      <a:pt x="158" y="474"/>
                    </a:lnTo>
                    <a:lnTo>
                      <a:pt x="178" y="448"/>
                    </a:lnTo>
                    <a:lnTo>
                      <a:pt x="204" y="444"/>
                    </a:lnTo>
                    <a:lnTo>
                      <a:pt x="220" y="424"/>
                    </a:lnTo>
                    <a:lnTo>
                      <a:pt x="260" y="424"/>
                    </a:lnTo>
                    <a:lnTo>
                      <a:pt x="274" y="438"/>
                    </a:lnTo>
                    <a:lnTo>
                      <a:pt x="274" y="458"/>
                    </a:lnTo>
                    <a:lnTo>
                      <a:pt x="280" y="474"/>
                    </a:lnTo>
                    <a:lnTo>
                      <a:pt x="254" y="506"/>
                    </a:lnTo>
                    <a:lnTo>
                      <a:pt x="248" y="528"/>
                    </a:lnTo>
                    <a:lnTo>
                      <a:pt x="226" y="542"/>
                    </a:lnTo>
                    <a:lnTo>
                      <a:pt x="214" y="542"/>
                    </a:lnTo>
                    <a:lnTo>
                      <a:pt x="210" y="560"/>
                    </a:lnTo>
                    <a:lnTo>
                      <a:pt x="232" y="582"/>
                    </a:lnTo>
                    <a:lnTo>
                      <a:pt x="270" y="588"/>
                    </a:lnTo>
                    <a:lnTo>
                      <a:pt x="292" y="594"/>
                    </a:lnTo>
                    <a:lnTo>
                      <a:pt x="306" y="582"/>
                    </a:lnTo>
                    <a:lnTo>
                      <a:pt x="330" y="556"/>
                    </a:lnTo>
                    <a:lnTo>
                      <a:pt x="358" y="558"/>
                    </a:lnTo>
                    <a:lnTo>
                      <a:pt x="378" y="540"/>
                    </a:lnTo>
                    <a:lnTo>
                      <a:pt x="408" y="528"/>
                    </a:lnTo>
                    <a:lnTo>
                      <a:pt x="428" y="542"/>
                    </a:lnTo>
                    <a:lnTo>
                      <a:pt x="448" y="558"/>
                    </a:lnTo>
                    <a:lnTo>
                      <a:pt x="470" y="542"/>
                    </a:lnTo>
                    <a:lnTo>
                      <a:pt x="490" y="564"/>
                    </a:lnTo>
                    <a:lnTo>
                      <a:pt x="498" y="544"/>
                    </a:lnTo>
                    <a:lnTo>
                      <a:pt x="504" y="488"/>
                    </a:lnTo>
                    <a:lnTo>
                      <a:pt x="514" y="480"/>
                    </a:lnTo>
                    <a:lnTo>
                      <a:pt x="516" y="446"/>
                    </a:lnTo>
                    <a:lnTo>
                      <a:pt x="522" y="434"/>
                    </a:lnTo>
                    <a:lnTo>
                      <a:pt x="520" y="398"/>
                    </a:lnTo>
                    <a:lnTo>
                      <a:pt x="510" y="390"/>
                    </a:lnTo>
                    <a:lnTo>
                      <a:pt x="484" y="416"/>
                    </a:lnTo>
                    <a:lnTo>
                      <a:pt x="466" y="416"/>
                    </a:lnTo>
                    <a:lnTo>
                      <a:pt x="474" y="392"/>
                    </a:lnTo>
                    <a:lnTo>
                      <a:pt x="474" y="372"/>
                    </a:lnTo>
                    <a:lnTo>
                      <a:pt x="464" y="356"/>
                    </a:lnTo>
                    <a:lnTo>
                      <a:pt x="464" y="290"/>
                    </a:lnTo>
                    <a:lnTo>
                      <a:pt x="478" y="266"/>
                    </a:lnTo>
                    <a:lnTo>
                      <a:pt x="474" y="184"/>
                    </a:lnTo>
                    <a:lnTo>
                      <a:pt x="492" y="168"/>
                    </a:lnTo>
                    <a:lnTo>
                      <a:pt x="486" y="124"/>
                    </a:lnTo>
                    <a:lnTo>
                      <a:pt x="474" y="106"/>
                    </a:lnTo>
                    <a:lnTo>
                      <a:pt x="466" y="60"/>
                    </a:lnTo>
                    <a:lnTo>
                      <a:pt x="474" y="34"/>
                    </a:lnTo>
                    <a:lnTo>
                      <a:pt x="456" y="12"/>
                    </a:lnTo>
                    <a:lnTo>
                      <a:pt x="448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55"/>
              <p:cNvSpPr/>
              <p:nvPr/>
            </p:nvSpPr>
            <p:spPr bwMode="gray">
              <a:xfrm>
                <a:off x="2926" y="1542"/>
                <a:ext cx="522" cy="594"/>
              </a:xfrm>
              <a:custGeom>
                <a:avLst/>
                <a:gdLst>
                  <a:gd name="T0" fmla="*/ 432 w 522"/>
                  <a:gd name="T1" fmla="*/ 2 h 594"/>
                  <a:gd name="T2" fmla="*/ 388 w 522"/>
                  <a:gd name="T3" fmla="*/ 42 h 594"/>
                  <a:gd name="T4" fmla="*/ 344 w 522"/>
                  <a:gd name="T5" fmla="*/ 32 h 594"/>
                  <a:gd name="T6" fmla="*/ 302 w 522"/>
                  <a:gd name="T7" fmla="*/ 36 h 594"/>
                  <a:gd name="T8" fmla="*/ 230 w 522"/>
                  <a:gd name="T9" fmla="*/ 40 h 594"/>
                  <a:gd name="T10" fmla="*/ 178 w 522"/>
                  <a:gd name="T11" fmla="*/ 90 h 594"/>
                  <a:gd name="T12" fmla="*/ 156 w 522"/>
                  <a:gd name="T13" fmla="*/ 138 h 594"/>
                  <a:gd name="T14" fmla="*/ 128 w 522"/>
                  <a:gd name="T15" fmla="*/ 118 h 594"/>
                  <a:gd name="T16" fmla="*/ 102 w 522"/>
                  <a:gd name="T17" fmla="*/ 126 h 594"/>
                  <a:gd name="T18" fmla="*/ 14 w 522"/>
                  <a:gd name="T19" fmla="*/ 188 h 594"/>
                  <a:gd name="T20" fmla="*/ 12 w 522"/>
                  <a:gd name="T21" fmla="*/ 226 h 594"/>
                  <a:gd name="T22" fmla="*/ 10 w 522"/>
                  <a:gd name="T23" fmla="*/ 288 h 594"/>
                  <a:gd name="T24" fmla="*/ 12 w 522"/>
                  <a:gd name="T25" fmla="*/ 330 h 594"/>
                  <a:gd name="T26" fmla="*/ 64 w 522"/>
                  <a:gd name="T27" fmla="*/ 344 h 594"/>
                  <a:gd name="T28" fmla="*/ 48 w 522"/>
                  <a:gd name="T29" fmla="*/ 366 h 594"/>
                  <a:gd name="T30" fmla="*/ 22 w 522"/>
                  <a:gd name="T31" fmla="*/ 418 h 594"/>
                  <a:gd name="T32" fmla="*/ 18 w 522"/>
                  <a:gd name="T33" fmla="*/ 442 h 594"/>
                  <a:gd name="T34" fmla="*/ 8 w 522"/>
                  <a:gd name="T35" fmla="*/ 474 h 594"/>
                  <a:gd name="T36" fmla="*/ 46 w 522"/>
                  <a:gd name="T37" fmla="*/ 492 h 594"/>
                  <a:gd name="T38" fmla="*/ 92 w 522"/>
                  <a:gd name="T39" fmla="*/ 506 h 594"/>
                  <a:gd name="T40" fmla="*/ 108 w 522"/>
                  <a:gd name="T41" fmla="*/ 558 h 594"/>
                  <a:gd name="T42" fmla="*/ 162 w 522"/>
                  <a:gd name="T43" fmla="*/ 566 h 594"/>
                  <a:gd name="T44" fmla="*/ 166 w 522"/>
                  <a:gd name="T45" fmla="*/ 534 h 594"/>
                  <a:gd name="T46" fmla="*/ 158 w 522"/>
                  <a:gd name="T47" fmla="*/ 474 h 594"/>
                  <a:gd name="T48" fmla="*/ 204 w 522"/>
                  <a:gd name="T49" fmla="*/ 444 h 594"/>
                  <a:gd name="T50" fmla="*/ 260 w 522"/>
                  <a:gd name="T51" fmla="*/ 424 h 594"/>
                  <a:gd name="T52" fmla="*/ 274 w 522"/>
                  <a:gd name="T53" fmla="*/ 458 h 594"/>
                  <a:gd name="T54" fmla="*/ 254 w 522"/>
                  <a:gd name="T55" fmla="*/ 506 h 594"/>
                  <a:gd name="T56" fmla="*/ 226 w 522"/>
                  <a:gd name="T57" fmla="*/ 542 h 594"/>
                  <a:gd name="T58" fmla="*/ 210 w 522"/>
                  <a:gd name="T59" fmla="*/ 560 h 594"/>
                  <a:gd name="T60" fmla="*/ 270 w 522"/>
                  <a:gd name="T61" fmla="*/ 588 h 594"/>
                  <a:gd name="T62" fmla="*/ 306 w 522"/>
                  <a:gd name="T63" fmla="*/ 582 h 594"/>
                  <a:gd name="T64" fmla="*/ 358 w 522"/>
                  <a:gd name="T65" fmla="*/ 558 h 594"/>
                  <a:gd name="T66" fmla="*/ 408 w 522"/>
                  <a:gd name="T67" fmla="*/ 528 h 594"/>
                  <a:gd name="T68" fmla="*/ 448 w 522"/>
                  <a:gd name="T69" fmla="*/ 558 h 594"/>
                  <a:gd name="T70" fmla="*/ 490 w 522"/>
                  <a:gd name="T71" fmla="*/ 564 h 594"/>
                  <a:gd name="T72" fmla="*/ 504 w 522"/>
                  <a:gd name="T73" fmla="*/ 488 h 594"/>
                  <a:gd name="T74" fmla="*/ 516 w 522"/>
                  <a:gd name="T75" fmla="*/ 446 h 594"/>
                  <a:gd name="T76" fmla="*/ 520 w 522"/>
                  <a:gd name="T77" fmla="*/ 398 h 594"/>
                  <a:gd name="T78" fmla="*/ 484 w 522"/>
                  <a:gd name="T79" fmla="*/ 416 h 594"/>
                  <a:gd name="T80" fmla="*/ 474 w 522"/>
                  <a:gd name="T81" fmla="*/ 392 h 594"/>
                  <a:gd name="T82" fmla="*/ 464 w 522"/>
                  <a:gd name="T83" fmla="*/ 356 h 594"/>
                  <a:gd name="T84" fmla="*/ 478 w 522"/>
                  <a:gd name="T85" fmla="*/ 266 h 594"/>
                  <a:gd name="T86" fmla="*/ 492 w 522"/>
                  <a:gd name="T87" fmla="*/ 168 h 594"/>
                  <a:gd name="T88" fmla="*/ 474 w 522"/>
                  <a:gd name="T89" fmla="*/ 106 h 594"/>
                  <a:gd name="T90" fmla="*/ 474 w 522"/>
                  <a:gd name="T91" fmla="*/ 34 h 594"/>
                  <a:gd name="T92" fmla="*/ 448 w 522"/>
                  <a:gd name="T93" fmla="*/ 0 h 5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594"/>
                  <a:gd name="T143" fmla="*/ 522 w 522"/>
                  <a:gd name="T144" fmla="*/ 594 h 5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594">
                    <a:moveTo>
                      <a:pt x="448" y="0"/>
                    </a:moveTo>
                    <a:lnTo>
                      <a:pt x="432" y="2"/>
                    </a:lnTo>
                    <a:lnTo>
                      <a:pt x="408" y="28"/>
                    </a:lnTo>
                    <a:lnTo>
                      <a:pt x="388" y="42"/>
                    </a:lnTo>
                    <a:lnTo>
                      <a:pt x="366" y="34"/>
                    </a:lnTo>
                    <a:lnTo>
                      <a:pt x="344" y="32"/>
                    </a:lnTo>
                    <a:lnTo>
                      <a:pt x="314" y="44"/>
                    </a:lnTo>
                    <a:lnTo>
                      <a:pt x="302" y="36"/>
                    </a:lnTo>
                    <a:lnTo>
                      <a:pt x="274" y="36"/>
                    </a:lnTo>
                    <a:lnTo>
                      <a:pt x="230" y="40"/>
                    </a:lnTo>
                    <a:lnTo>
                      <a:pt x="220" y="40"/>
                    </a:lnTo>
                    <a:lnTo>
                      <a:pt x="178" y="90"/>
                    </a:lnTo>
                    <a:lnTo>
                      <a:pt x="178" y="122"/>
                    </a:lnTo>
                    <a:lnTo>
                      <a:pt x="156" y="138"/>
                    </a:lnTo>
                    <a:lnTo>
                      <a:pt x="132" y="132"/>
                    </a:lnTo>
                    <a:lnTo>
                      <a:pt x="128" y="118"/>
                    </a:lnTo>
                    <a:lnTo>
                      <a:pt x="114" y="110"/>
                    </a:lnTo>
                    <a:lnTo>
                      <a:pt x="102" y="126"/>
                    </a:lnTo>
                    <a:lnTo>
                      <a:pt x="64" y="146"/>
                    </a:lnTo>
                    <a:lnTo>
                      <a:pt x="14" y="188"/>
                    </a:lnTo>
                    <a:lnTo>
                      <a:pt x="0" y="214"/>
                    </a:lnTo>
                    <a:lnTo>
                      <a:pt x="12" y="226"/>
                    </a:lnTo>
                    <a:lnTo>
                      <a:pt x="18" y="258"/>
                    </a:lnTo>
                    <a:lnTo>
                      <a:pt x="10" y="288"/>
                    </a:lnTo>
                    <a:lnTo>
                      <a:pt x="0" y="310"/>
                    </a:lnTo>
                    <a:lnTo>
                      <a:pt x="12" y="330"/>
                    </a:lnTo>
                    <a:lnTo>
                      <a:pt x="42" y="334"/>
                    </a:lnTo>
                    <a:lnTo>
                      <a:pt x="64" y="344"/>
                    </a:lnTo>
                    <a:lnTo>
                      <a:pt x="60" y="362"/>
                    </a:lnTo>
                    <a:lnTo>
                      <a:pt x="48" y="366"/>
                    </a:lnTo>
                    <a:lnTo>
                      <a:pt x="36" y="386"/>
                    </a:lnTo>
                    <a:lnTo>
                      <a:pt x="22" y="418"/>
                    </a:lnTo>
                    <a:lnTo>
                      <a:pt x="8" y="422"/>
                    </a:lnTo>
                    <a:lnTo>
                      <a:pt x="18" y="442"/>
                    </a:lnTo>
                    <a:lnTo>
                      <a:pt x="16" y="460"/>
                    </a:lnTo>
                    <a:lnTo>
                      <a:pt x="8" y="474"/>
                    </a:lnTo>
                    <a:lnTo>
                      <a:pt x="36" y="482"/>
                    </a:lnTo>
                    <a:lnTo>
                      <a:pt x="46" y="492"/>
                    </a:lnTo>
                    <a:lnTo>
                      <a:pt x="76" y="492"/>
                    </a:lnTo>
                    <a:lnTo>
                      <a:pt x="92" y="506"/>
                    </a:lnTo>
                    <a:lnTo>
                      <a:pt x="108" y="530"/>
                    </a:lnTo>
                    <a:lnTo>
                      <a:pt x="108" y="558"/>
                    </a:lnTo>
                    <a:lnTo>
                      <a:pt x="126" y="568"/>
                    </a:lnTo>
                    <a:lnTo>
                      <a:pt x="162" y="566"/>
                    </a:lnTo>
                    <a:lnTo>
                      <a:pt x="156" y="548"/>
                    </a:lnTo>
                    <a:lnTo>
                      <a:pt x="166" y="534"/>
                    </a:lnTo>
                    <a:lnTo>
                      <a:pt x="168" y="486"/>
                    </a:lnTo>
                    <a:lnTo>
                      <a:pt x="158" y="474"/>
                    </a:lnTo>
                    <a:lnTo>
                      <a:pt x="178" y="448"/>
                    </a:lnTo>
                    <a:lnTo>
                      <a:pt x="204" y="444"/>
                    </a:lnTo>
                    <a:lnTo>
                      <a:pt x="220" y="424"/>
                    </a:lnTo>
                    <a:lnTo>
                      <a:pt x="260" y="424"/>
                    </a:lnTo>
                    <a:lnTo>
                      <a:pt x="274" y="438"/>
                    </a:lnTo>
                    <a:lnTo>
                      <a:pt x="274" y="458"/>
                    </a:lnTo>
                    <a:lnTo>
                      <a:pt x="280" y="474"/>
                    </a:lnTo>
                    <a:lnTo>
                      <a:pt x="254" y="506"/>
                    </a:lnTo>
                    <a:lnTo>
                      <a:pt x="248" y="528"/>
                    </a:lnTo>
                    <a:lnTo>
                      <a:pt x="226" y="542"/>
                    </a:lnTo>
                    <a:lnTo>
                      <a:pt x="214" y="542"/>
                    </a:lnTo>
                    <a:lnTo>
                      <a:pt x="210" y="560"/>
                    </a:lnTo>
                    <a:lnTo>
                      <a:pt x="232" y="582"/>
                    </a:lnTo>
                    <a:lnTo>
                      <a:pt x="270" y="588"/>
                    </a:lnTo>
                    <a:lnTo>
                      <a:pt x="292" y="594"/>
                    </a:lnTo>
                    <a:lnTo>
                      <a:pt x="306" y="582"/>
                    </a:lnTo>
                    <a:lnTo>
                      <a:pt x="330" y="556"/>
                    </a:lnTo>
                    <a:lnTo>
                      <a:pt x="358" y="558"/>
                    </a:lnTo>
                    <a:lnTo>
                      <a:pt x="378" y="540"/>
                    </a:lnTo>
                    <a:lnTo>
                      <a:pt x="408" y="528"/>
                    </a:lnTo>
                    <a:lnTo>
                      <a:pt x="428" y="542"/>
                    </a:lnTo>
                    <a:lnTo>
                      <a:pt x="448" y="558"/>
                    </a:lnTo>
                    <a:lnTo>
                      <a:pt x="470" y="542"/>
                    </a:lnTo>
                    <a:lnTo>
                      <a:pt x="490" y="564"/>
                    </a:lnTo>
                    <a:lnTo>
                      <a:pt x="498" y="544"/>
                    </a:lnTo>
                    <a:lnTo>
                      <a:pt x="504" y="488"/>
                    </a:lnTo>
                    <a:lnTo>
                      <a:pt x="514" y="480"/>
                    </a:lnTo>
                    <a:lnTo>
                      <a:pt x="516" y="446"/>
                    </a:lnTo>
                    <a:lnTo>
                      <a:pt x="522" y="434"/>
                    </a:lnTo>
                    <a:lnTo>
                      <a:pt x="520" y="398"/>
                    </a:lnTo>
                    <a:lnTo>
                      <a:pt x="510" y="390"/>
                    </a:lnTo>
                    <a:lnTo>
                      <a:pt x="484" y="416"/>
                    </a:lnTo>
                    <a:lnTo>
                      <a:pt x="466" y="416"/>
                    </a:lnTo>
                    <a:lnTo>
                      <a:pt x="474" y="392"/>
                    </a:lnTo>
                    <a:lnTo>
                      <a:pt x="474" y="372"/>
                    </a:lnTo>
                    <a:lnTo>
                      <a:pt x="464" y="356"/>
                    </a:lnTo>
                    <a:lnTo>
                      <a:pt x="464" y="290"/>
                    </a:lnTo>
                    <a:lnTo>
                      <a:pt x="478" y="266"/>
                    </a:lnTo>
                    <a:lnTo>
                      <a:pt x="474" y="184"/>
                    </a:lnTo>
                    <a:lnTo>
                      <a:pt x="492" y="168"/>
                    </a:lnTo>
                    <a:lnTo>
                      <a:pt x="486" y="124"/>
                    </a:lnTo>
                    <a:lnTo>
                      <a:pt x="474" y="106"/>
                    </a:lnTo>
                    <a:lnTo>
                      <a:pt x="466" y="60"/>
                    </a:lnTo>
                    <a:lnTo>
                      <a:pt x="474" y="34"/>
                    </a:lnTo>
                    <a:lnTo>
                      <a:pt x="456" y="12"/>
                    </a:lnTo>
                    <a:lnTo>
                      <a:pt x="448" y="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56"/>
              <p:cNvSpPr/>
              <p:nvPr/>
            </p:nvSpPr>
            <p:spPr bwMode="gray">
              <a:xfrm>
                <a:off x="2496" y="1912"/>
                <a:ext cx="448" cy="322"/>
              </a:xfrm>
              <a:custGeom>
                <a:avLst/>
                <a:gdLst>
                  <a:gd name="T0" fmla="*/ 66 w 448"/>
                  <a:gd name="T1" fmla="*/ 60 h 322"/>
                  <a:gd name="T2" fmla="*/ 30 w 448"/>
                  <a:gd name="T3" fmla="*/ 64 h 322"/>
                  <a:gd name="T4" fmla="*/ 32 w 448"/>
                  <a:gd name="T5" fmla="*/ 80 h 322"/>
                  <a:gd name="T6" fmla="*/ 54 w 448"/>
                  <a:gd name="T7" fmla="*/ 92 h 322"/>
                  <a:gd name="T8" fmla="*/ 60 w 448"/>
                  <a:gd name="T9" fmla="*/ 130 h 322"/>
                  <a:gd name="T10" fmla="*/ 52 w 448"/>
                  <a:gd name="T11" fmla="*/ 162 h 322"/>
                  <a:gd name="T12" fmla="*/ 26 w 448"/>
                  <a:gd name="T13" fmla="*/ 178 h 322"/>
                  <a:gd name="T14" fmla="*/ 12 w 448"/>
                  <a:gd name="T15" fmla="*/ 190 h 322"/>
                  <a:gd name="T16" fmla="*/ 14 w 448"/>
                  <a:gd name="T17" fmla="*/ 226 h 322"/>
                  <a:gd name="T18" fmla="*/ 0 w 448"/>
                  <a:gd name="T19" fmla="*/ 242 h 322"/>
                  <a:gd name="T20" fmla="*/ 0 w 448"/>
                  <a:gd name="T21" fmla="*/ 270 h 322"/>
                  <a:gd name="T22" fmla="*/ 24 w 448"/>
                  <a:gd name="T23" fmla="*/ 292 h 322"/>
                  <a:gd name="T24" fmla="*/ 32 w 448"/>
                  <a:gd name="T25" fmla="*/ 314 h 322"/>
                  <a:gd name="T26" fmla="*/ 54 w 448"/>
                  <a:gd name="T27" fmla="*/ 310 h 322"/>
                  <a:gd name="T28" fmla="*/ 88 w 448"/>
                  <a:gd name="T29" fmla="*/ 292 h 322"/>
                  <a:gd name="T30" fmla="*/ 114 w 448"/>
                  <a:gd name="T31" fmla="*/ 260 h 322"/>
                  <a:gd name="T32" fmla="*/ 130 w 448"/>
                  <a:gd name="T33" fmla="*/ 256 h 322"/>
                  <a:gd name="T34" fmla="*/ 152 w 448"/>
                  <a:gd name="T35" fmla="*/ 276 h 322"/>
                  <a:gd name="T36" fmla="*/ 176 w 448"/>
                  <a:gd name="T37" fmla="*/ 286 h 322"/>
                  <a:gd name="T38" fmla="*/ 190 w 448"/>
                  <a:gd name="T39" fmla="*/ 302 h 322"/>
                  <a:gd name="T40" fmla="*/ 194 w 448"/>
                  <a:gd name="T41" fmla="*/ 322 h 322"/>
                  <a:gd name="T42" fmla="*/ 228 w 448"/>
                  <a:gd name="T43" fmla="*/ 320 h 322"/>
                  <a:gd name="T44" fmla="*/ 254 w 448"/>
                  <a:gd name="T45" fmla="*/ 310 h 322"/>
                  <a:gd name="T46" fmla="*/ 276 w 448"/>
                  <a:gd name="T47" fmla="*/ 320 h 322"/>
                  <a:gd name="T48" fmla="*/ 300 w 448"/>
                  <a:gd name="T49" fmla="*/ 318 h 322"/>
                  <a:gd name="T50" fmla="*/ 314 w 448"/>
                  <a:gd name="T51" fmla="*/ 302 h 322"/>
                  <a:gd name="T52" fmla="*/ 338 w 448"/>
                  <a:gd name="T53" fmla="*/ 304 h 322"/>
                  <a:gd name="T54" fmla="*/ 352 w 448"/>
                  <a:gd name="T55" fmla="*/ 316 h 322"/>
                  <a:gd name="T56" fmla="*/ 374 w 448"/>
                  <a:gd name="T57" fmla="*/ 288 h 322"/>
                  <a:gd name="T58" fmla="*/ 376 w 448"/>
                  <a:gd name="T59" fmla="*/ 252 h 322"/>
                  <a:gd name="T60" fmla="*/ 358 w 448"/>
                  <a:gd name="T61" fmla="*/ 232 h 322"/>
                  <a:gd name="T62" fmla="*/ 360 w 448"/>
                  <a:gd name="T63" fmla="*/ 200 h 322"/>
                  <a:gd name="T64" fmla="*/ 370 w 448"/>
                  <a:gd name="T65" fmla="*/ 186 h 322"/>
                  <a:gd name="T66" fmla="*/ 378 w 448"/>
                  <a:gd name="T67" fmla="*/ 142 h 322"/>
                  <a:gd name="T68" fmla="*/ 406 w 448"/>
                  <a:gd name="T69" fmla="*/ 128 h 322"/>
                  <a:gd name="T70" fmla="*/ 426 w 448"/>
                  <a:gd name="T71" fmla="*/ 108 h 322"/>
                  <a:gd name="T72" fmla="*/ 438 w 448"/>
                  <a:gd name="T73" fmla="*/ 104 h 322"/>
                  <a:gd name="T74" fmla="*/ 446 w 448"/>
                  <a:gd name="T75" fmla="*/ 90 h 322"/>
                  <a:gd name="T76" fmla="*/ 448 w 448"/>
                  <a:gd name="T77" fmla="*/ 72 h 322"/>
                  <a:gd name="T78" fmla="*/ 438 w 448"/>
                  <a:gd name="T79" fmla="*/ 52 h 322"/>
                  <a:gd name="T80" fmla="*/ 422 w 448"/>
                  <a:gd name="T81" fmla="*/ 56 h 322"/>
                  <a:gd name="T82" fmla="*/ 394 w 448"/>
                  <a:gd name="T83" fmla="*/ 52 h 322"/>
                  <a:gd name="T84" fmla="*/ 376 w 448"/>
                  <a:gd name="T85" fmla="*/ 44 h 322"/>
                  <a:gd name="T86" fmla="*/ 368 w 448"/>
                  <a:gd name="T87" fmla="*/ 40 h 322"/>
                  <a:gd name="T88" fmla="*/ 366 w 448"/>
                  <a:gd name="T89" fmla="*/ 54 h 322"/>
                  <a:gd name="T90" fmla="*/ 340 w 448"/>
                  <a:gd name="T91" fmla="*/ 68 h 322"/>
                  <a:gd name="T92" fmla="*/ 314 w 448"/>
                  <a:gd name="T93" fmla="*/ 68 h 322"/>
                  <a:gd name="T94" fmla="*/ 294 w 448"/>
                  <a:gd name="T95" fmla="*/ 46 h 322"/>
                  <a:gd name="T96" fmla="*/ 276 w 448"/>
                  <a:gd name="T97" fmla="*/ 20 h 322"/>
                  <a:gd name="T98" fmla="*/ 242 w 448"/>
                  <a:gd name="T99" fmla="*/ 22 h 322"/>
                  <a:gd name="T100" fmla="*/ 224 w 448"/>
                  <a:gd name="T101" fmla="*/ 36 h 322"/>
                  <a:gd name="T102" fmla="*/ 208 w 448"/>
                  <a:gd name="T103" fmla="*/ 46 h 322"/>
                  <a:gd name="T104" fmla="*/ 190 w 448"/>
                  <a:gd name="T105" fmla="*/ 34 h 322"/>
                  <a:gd name="T106" fmla="*/ 192 w 448"/>
                  <a:gd name="T107" fmla="*/ 10 h 322"/>
                  <a:gd name="T108" fmla="*/ 176 w 448"/>
                  <a:gd name="T109" fmla="*/ 0 h 322"/>
                  <a:gd name="T110" fmla="*/ 148 w 448"/>
                  <a:gd name="T111" fmla="*/ 2 h 322"/>
                  <a:gd name="T112" fmla="*/ 140 w 448"/>
                  <a:gd name="T113" fmla="*/ 14 h 322"/>
                  <a:gd name="T114" fmla="*/ 140 w 448"/>
                  <a:gd name="T115" fmla="*/ 32 h 322"/>
                  <a:gd name="T116" fmla="*/ 114 w 448"/>
                  <a:gd name="T117" fmla="*/ 52 h 322"/>
                  <a:gd name="T118" fmla="*/ 90 w 448"/>
                  <a:gd name="T119" fmla="*/ 64 h 322"/>
                  <a:gd name="T120" fmla="*/ 66 w 448"/>
                  <a:gd name="T121" fmla="*/ 60 h 3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8"/>
                  <a:gd name="T184" fmla="*/ 0 h 322"/>
                  <a:gd name="T185" fmla="*/ 448 w 448"/>
                  <a:gd name="T186" fmla="*/ 322 h 3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8" h="322">
                    <a:moveTo>
                      <a:pt x="66" y="60"/>
                    </a:moveTo>
                    <a:lnTo>
                      <a:pt x="30" y="64"/>
                    </a:lnTo>
                    <a:lnTo>
                      <a:pt x="32" y="80"/>
                    </a:lnTo>
                    <a:lnTo>
                      <a:pt x="54" y="92"/>
                    </a:lnTo>
                    <a:lnTo>
                      <a:pt x="60" y="130"/>
                    </a:lnTo>
                    <a:lnTo>
                      <a:pt x="52" y="162"/>
                    </a:lnTo>
                    <a:lnTo>
                      <a:pt x="26" y="178"/>
                    </a:lnTo>
                    <a:lnTo>
                      <a:pt x="12" y="190"/>
                    </a:lnTo>
                    <a:lnTo>
                      <a:pt x="14" y="226"/>
                    </a:lnTo>
                    <a:lnTo>
                      <a:pt x="0" y="242"/>
                    </a:lnTo>
                    <a:lnTo>
                      <a:pt x="0" y="270"/>
                    </a:lnTo>
                    <a:lnTo>
                      <a:pt x="24" y="292"/>
                    </a:lnTo>
                    <a:lnTo>
                      <a:pt x="32" y="314"/>
                    </a:lnTo>
                    <a:lnTo>
                      <a:pt x="54" y="310"/>
                    </a:lnTo>
                    <a:lnTo>
                      <a:pt x="88" y="292"/>
                    </a:lnTo>
                    <a:lnTo>
                      <a:pt x="114" y="260"/>
                    </a:lnTo>
                    <a:lnTo>
                      <a:pt x="130" y="256"/>
                    </a:lnTo>
                    <a:lnTo>
                      <a:pt x="152" y="276"/>
                    </a:lnTo>
                    <a:lnTo>
                      <a:pt x="176" y="286"/>
                    </a:lnTo>
                    <a:lnTo>
                      <a:pt x="190" y="302"/>
                    </a:lnTo>
                    <a:lnTo>
                      <a:pt x="194" y="322"/>
                    </a:lnTo>
                    <a:lnTo>
                      <a:pt x="228" y="320"/>
                    </a:lnTo>
                    <a:lnTo>
                      <a:pt x="254" y="310"/>
                    </a:lnTo>
                    <a:lnTo>
                      <a:pt x="276" y="320"/>
                    </a:lnTo>
                    <a:lnTo>
                      <a:pt x="300" y="318"/>
                    </a:lnTo>
                    <a:lnTo>
                      <a:pt x="314" y="302"/>
                    </a:lnTo>
                    <a:lnTo>
                      <a:pt x="338" y="304"/>
                    </a:lnTo>
                    <a:lnTo>
                      <a:pt x="352" y="316"/>
                    </a:lnTo>
                    <a:lnTo>
                      <a:pt x="374" y="288"/>
                    </a:lnTo>
                    <a:lnTo>
                      <a:pt x="376" y="252"/>
                    </a:lnTo>
                    <a:lnTo>
                      <a:pt x="358" y="232"/>
                    </a:lnTo>
                    <a:lnTo>
                      <a:pt x="360" y="200"/>
                    </a:lnTo>
                    <a:lnTo>
                      <a:pt x="370" y="186"/>
                    </a:lnTo>
                    <a:lnTo>
                      <a:pt x="378" y="142"/>
                    </a:lnTo>
                    <a:lnTo>
                      <a:pt x="406" y="128"/>
                    </a:lnTo>
                    <a:lnTo>
                      <a:pt x="426" y="108"/>
                    </a:lnTo>
                    <a:lnTo>
                      <a:pt x="438" y="104"/>
                    </a:lnTo>
                    <a:lnTo>
                      <a:pt x="446" y="90"/>
                    </a:lnTo>
                    <a:lnTo>
                      <a:pt x="448" y="72"/>
                    </a:lnTo>
                    <a:lnTo>
                      <a:pt x="438" y="52"/>
                    </a:lnTo>
                    <a:lnTo>
                      <a:pt x="422" y="56"/>
                    </a:lnTo>
                    <a:lnTo>
                      <a:pt x="394" y="52"/>
                    </a:lnTo>
                    <a:lnTo>
                      <a:pt x="376" y="44"/>
                    </a:lnTo>
                    <a:lnTo>
                      <a:pt x="368" y="40"/>
                    </a:lnTo>
                    <a:lnTo>
                      <a:pt x="366" y="54"/>
                    </a:lnTo>
                    <a:lnTo>
                      <a:pt x="340" y="68"/>
                    </a:lnTo>
                    <a:lnTo>
                      <a:pt x="314" y="68"/>
                    </a:lnTo>
                    <a:lnTo>
                      <a:pt x="294" y="46"/>
                    </a:lnTo>
                    <a:lnTo>
                      <a:pt x="276" y="20"/>
                    </a:lnTo>
                    <a:lnTo>
                      <a:pt x="242" y="22"/>
                    </a:lnTo>
                    <a:lnTo>
                      <a:pt x="224" y="36"/>
                    </a:lnTo>
                    <a:lnTo>
                      <a:pt x="208" y="46"/>
                    </a:lnTo>
                    <a:lnTo>
                      <a:pt x="190" y="34"/>
                    </a:lnTo>
                    <a:lnTo>
                      <a:pt x="192" y="1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40" y="14"/>
                    </a:lnTo>
                    <a:lnTo>
                      <a:pt x="140" y="32"/>
                    </a:lnTo>
                    <a:lnTo>
                      <a:pt x="114" y="52"/>
                    </a:lnTo>
                    <a:lnTo>
                      <a:pt x="90" y="64"/>
                    </a:lnTo>
                    <a:lnTo>
                      <a:pt x="66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57"/>
              <p:cNvSpPr/>
              <p:nvPr/>
            </p:nvSpPr>
            <p:spPr bwMode="gray">
              <a:xfrm>
                <a:off x="2496" y="1912"/>
                <a:ext cx="448" cy="322"/>
              </a:xfrm>
              <a:custGeom>
                <a:avLst/>
                <a:gdLst>
                  <a:gd name="T0" fmla="*/ 66 w 448"/>
                  <a:gd name="T1" fmla="*/ 60 h 322"/>
                  <a:gd name="T2" fmla="*/ 30 w 448"/>
                  <a:gd name="T3" fmla="*/ 64 h 322"/>
                  <a:gd name="T4" fmla="*/ 32 w 448"/>
                  <a:gd name="T5" fmla="*/ 80 h 322"/>
                  <a:gd name="T6" fmla="*/ 54 w 448"/>
                  <a:gd name="T7" fmla="*/ 92 h 322"/>
                  <a:gd name="T8" fmla="*/ 60 w 448"/>
                  <a:gd name="T9" fmla="*/ 130 h 322"/>
                  <a:gd name="T10" fmla="*/ 52 w 448"/>
                  <a:gd name="T11" fmla="*/ 162 h 322"/>
                  <a:gd name="T12" fmla="*/ 26 w 448"/>
                  <a:gd name="T13" fmla="*/ 178 h 322"/>
                  <a:gd name="T14" fmla="*/ 12 w 448"/>
                  <a:gd name="T15" fmla="*/ 190 h 322"/>
                  <a:gd name="T16" fmla="*/ 14 w 448"/>
                  <a:gd name="T17" fmla="*/ 226 h 322"/>
                  <a:gd name="T18" fmla="*/ 0 w 448"/>
                  <a:gd name="T19" fmla="*/ 242 h 322"/>
                  <a:gd name="T20" fmla="*/ 0 w 448"/>
                  <a:gd name="T21" fmla="*/ 270 h 322"/>
                  <a:gd name="T22" fmla="*/ 24 w 448"/>
                  <a:gd name="T23" fmla="*/ 292 h 322"/>
                  <a:gd name="T24" fmla="*/ 32 w 448"/>
                  <a:gd name="T25" fmla="*/ 314 h 322"/>
                  <a:gd name="T26" fmla="*/ 54 w 448"/>
                  <a:gd name="T27" fmla="*/ 310 h 322"/>
                  <a:gd name="T28" fmla="*/ 88 w 448"/>
                  <a:gd name="T29" fmla="*/ 292 h 322"/>
                  <a:gd name="T30" fmla="*/ 114 w 448"/>
                  <a:gd name="T31" fmla="*/ 260 h 322"/>
                  <a:gd name="T32" fmla="*/ 130 w 448"/>
                  <a:gd name="T33" fmla="*/ 256 h 322"/>
                  <a:gd name="T34" fmla="*/ 152 w 448"/>
                  <a:gd name="T35" fmla="*/ 276 h 322"/>
                  <a:gd name="T36" fmla="*/ 176 w 448"/>
                  <a:gd name="T37" fmla="*/ 286 h 322"/>
                  <a:gd name="T38" fmla="*/ 190 w 448"/>
                  <a:gd name="T39" fmla="*/ 302 h 322"/>
                  <a:gd name="T40" fmla="*/ 194 w 448"/>
                  <a:gd name="T41" fmla="*/ 322 h 322"/>
                  <a:gd name="T42" fmla="*/ 228 w 448"/>
                  <a:gd name="T43" fmla="*/ 320 h 322"/>
                  <a:gd name="T44" fmla="*/ 254 w 448"/>
                  <a:gd name="T45" fmla="*/ 310 h 322"/>
                  <a:gd name="T46" fmla="*/ 276 w 448"/>
                  <a:gd name="T47" fmla="*/ 320 h 322"/>
                  <a:gd name="T48" fmla="*/ 300 w 448"/>
                  <a:gd name="T49" fmla="*/ 318 h 322"/>
                  <a:gd name="T50" fmla="*/ 314 w 448"/>
                  <a:gd name="T51" fmla="*/ 302 h 322"/>
                  <a:gd name="T52" fmla="*/ 338 w 448"/>
                  <a:gd name="T53" fmla="*/ 304 h 322"/>
                  <a:gd name="T54" fmla="*/ 352 w 448"/>
                  <a:gd name="T55" fmla="*/ 316 h 322"/>
                  <a:gd name="T56" fmla="*/ 374 w 448"/>
                  <a:gd name="T57" fmla="*/ 288 h 322"/>
                  <a:gd name="T58" fmla="*/ 376 w 448"/>
                  <a:gd name="T59" fmla="*/ 252 h 322"/>
                  <a:gd name="T60" fmla="*/ 358 w 448"/>
                  <a:gd name="T61" fmla="*/ 232 h 322"/>
                  <a:gd name="T62" fmla="*/ 360 w 448"/>
                  <a:gd name="T63" fmla="*/ 200 h 322"/>
                  <a:gd name="T64" fmla="*/ 370 w 448"/>
                  <a:gd name="T65" fmla="*/ 186 h 322"/>
                  <a:gd name="T66" fmla="*/ 378 w 448"/>
                  <a:gd name="T67" fmla="*/ 142 h 322"/>
                  <a:gd name="T68" fmla="*/ 406 w 448"/>
                  <a:gd name="T69" fmla="*/ 128 h 322"/>
                  <a:gd name="T70" fmla="*/ 426 w 448"/>
                  <a:gd name="T71" fmla="*/ 108 h 322"/>
                  <a:gd name="T72" fmla="*/ 438 w 448"/>
                  <a:gd name="T73" fmla="*/ 104 h 322"/>
                  <a:gd name="T74" fmla="*/ 446 w 448"/>
                  <a:gd name="T75" fmla="*/ 90 h 322"/>
                  <a:gd name="T76" fmla="*/ 448 w 448"/>
                  <a:gd name="T77" fmla="*/ 72 h 322"/>
                  <a:gd name="T78" fmla="*/ 438 w 448"/>
                  <a:gd name="T79" fmla="*/ 52 h 322"/>
                  <a:gd name="T80" fmla="*/ 422 w 448"/>
                  <a:gd name="T81" fmla="*/ 56 h 322"/>
                  <a:gd name="T82" fmla="*/ 394 w 448"/>
                  <a:gd name="T83" fmla="*/ 52 h 322"/>
                  <a:gd name="T84" fmla="*/ 376 w 448"/>
                  <a:gd name="T85" fmla="*/ 44 h 322"/>
                  <a:gd name="T86" fmla="*/ 368 w 448"/>
                  <a:gd name="T87" fmla="*/ 40 h 322"/>
                  <a:gd name="T88" fmla="*/ 366 w 448"/>
                  <a:gd name="T89" fmla="*/ 54 h 322"/>
                  <a:gd name="T90" fmla="*/ 340 w 448"/>
                  <a:gd name="T91" fmla="*/ 68 h 322"/>
                  <a:gd name="T92" fmla="*/ 314 w 448"/>
                  <a:gd name="T93" fmla="*/ 68 h 322"/>
                  <a:gd name="T94" fmla="*/ 294 w 448"/>
                  <a:gd name="T95" fmla="*/ 46 h 322"/>
                  <a:gd name="T96" fmla="*/ 276 w 448"/>
                  <a:gd name="T97" fmla="*/ 20 h 322"/>
                  <a:gd name="T98" fmla="*/ 242 w 448"/>
                  <a:gd name="T99" fmla="*/ 22 h 322"/>
                  <a:gd name="T100" fmla="*/ 224 w 448"/>
                  <a:gd name="T101" fmla="*/ 36 h 322"/>
                  <a:gd name="T102" fmla="*/ 208 w 448"/>
                  <a:gd name="T103" fmla="*/ 46 h 322"/>
                  <a:gd name="T104" fmla="*/ 190 w 448"/>
                  <a:gd name="T105" fmla="*/ 34 h 322"/>
                  <a:gd name="T106" fmla="*/ 192 w 448"/>
                  <a:gd name="T107" fmla="*/ 10 h 322"/>
                  <a:gd name="T108" fmla="*/ 176 w 448"/>
                  <a:gd name="T109" fmla="*/ 0 h 322"/>
                  <a:gd name="T110" fmla="*/ 148 w 448"/>
                  <a:gd name="T111" fmla="*/ 2 h 322"/>
                  <a:gd name="T112" fmla="*/ 140 w 448"/>
                  <a:gd name="T113" fmla="*/ 14 h 322"/>
                  <a:gd name="T114" fmla="*/ 140 w 448"/>
                  <a:gd name="T115" fmla="*/ 32 h 322"/>
                  <a:gd name="T116" fmla="*/ 114 w 448"/>
                  <a:gd name="T117" fmla="*/ 52 h 322"/>
                  <a:gd name="T118" fmla="*/ 90 w 448"/>
                  <a:gd name="T119" fmla="*/ 64 h 322"/>
                  <a:gd name="T120" fmla="*/ 66 w 448"/>
                  <a:gd name="T121" fmla="*/ 60 h 3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8"/>
                  <a:gd name="T184" fmla="*/ 0 h 322"/>
                  <a:gd name="T185" fmla="*/ 448 w 448"/>
                  <a:gd name="T186" fmla="*/ 322 h 3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8" h="322">
                    <a:moveTo>
                      <a:pt x="66" y="60"/>
                    </a:moveTo>
                    <a:lnTo>
                      <a:pt x="30" y="64"/>
                    </a:lnTo>
                    <a:lnTo>
                      <a:pt x="32" y="80"/>
                    </a:lnTo>
                    <a:lnTo>
                      <a:pt x="54" y="92"/>
                    </a:lnTo>
                    <a:lnTo>
                      <a:pt x="60" y="130"/>
                    </a:lnTo>
                    <a:lnTo>
                      <a:pt x="52" y="162"/>
                    </a:lnTo>
                    <a:lnTo>
                      <a:pt x="26" y="178"/>
                    </a:lnTo>
                    <a:lnTo>
                      <a:pt x="12" y="190"/>
                    </a:lnTo>
                    <a:lnTo>
                      <a:pt x="14" y="226"/>
                    </a:lnTo>
                    <a:lnTo>
                      <a:pt x="0" y="242"/>
                    </a:lnTo>
                    <a:lnTo>
                      <a:pt x="0" y="270"/>
                    </a:lnTo>
                    <a:lnTo>
                      <a:pt x="24" y="292"/>
                    </a:lnTo>
                    <a:lnTo>
                      <a:pt x="32" y="314"/>
                    </a:lnTo>
                    <a:lnTo>
                      <a:pt x="54" y="310"/>
                    </a:lnTo>
                    <a:lnTo>
                      <a:pt x="88" y="292"/>
                    </a:lnTo>
                    <a:lnTo>
                      <a:pt x="114" y="260"/>
                    </a:lnTo>
                    <a:lnTo>
                      <a:pt x="130" y="256"/>
                    </a:lnTo>
                    <a:lnTo>
                      <a:pt x="152" y="276"/>
                    </a:lnTo>
                    <a:lnTo>
                      <a:pt x="176" y="286"/>
                    </a:lnTo>
                    <a:lnTo>
                      <a:pt x="190" y="302"/>
                    </a:lnTo>
                    <a:lnTo>
                      <a:pt x="194" y="322"/>
                    </a:lnTo>
                    <a:lnTo>
                      <a:pt x="228" y="320"/>
                    </a:lnTo>
                    <a:lnTo>
                      <a:pt x="254" y="310"/>
                    </a:lnTo>
                    <a:lnTo>
                      <a:pt x="276" y="320"/>
                    </a:lnTo>
                    <a:lnTo>
                      <a:pt x="300" y="318"/>
                    </a:lnTo>
                    <a:lnTo>
                      <a:pt x="314" y="302"/>
                    </a:lnTo>
                    <a:lnTo>
                      <a:pt x="338" y="304"/>
                    </a:lnTo>
                    <a:lnTo>
                      <a:pt x="352" y="316"/>
                    </a:lnTo>
                    <a:lnTo>
                      <a:pt x="374" y="288"/>
                    </a:lnTo>
                    <a:lnTo>
                      <a:pt x="376" y="252"/>
                    </a:lnTo>
                    <a:lnTo>
                      <a:pt x="358" y="232"/>
                    </a:lnTo>
                    <a:lnTo>
                      <a:pt x="360" y="200"/>
                    </a:lnTo>
                    <a:lnTo>
                      <a:pt x="370" y="186"/>
                    </a:lnTo>
                    <a:lnTo>
                      <a:pt x="378" y="142"/>
                    </a:lnTo>
                    <a:lnTo>
                      <a:pt x="406" y="128"/>
                    </a:lnTo>
                    <a:lnTo>
                      <a:pt x="426" y="108"/>
                    </a:lnTo>
                    <a:lnTo>
                      <a:pt x="438" y="104"/>
                    </a:lnTo>
                    <a:lnTo>
                      <a:pt x="446" y="90"/>
                    </a:lnTo>
                    <a:lnTo>
                      <a:pt x="448" y="72"/>
                    </a:lnTo>
                    <a:lnTo>
                      <a:pt x="438" y="52"/>
                    </a:lnTo>
                    <a:lnTo>
                      <a:pt x="422" y="56"/>
                    </a:lnTo>
                    <a:lnTo>
                      <a:pt x="394" y="52"/>
                    </a:lnTo>
                    <a:lnTo>
                      <a:pt x="376" y="44"/>
                    </a:lnTo>
                    <a:lnTo>
                      <a:pt x="368" y="40"/>
                    </a:lnTo>
                    <a:lnTo>
                      <a:pt x="366" y="54"/>
                    </a:lnTo>
                    <a:lnTo>
                      <a:pt x="340" y="68"/>
                    </a:lnTo>
                    <a:lnTo>
                      <a:pt x="314" y="68"/>
                    </a:lnTo>
                    <a:lnTo>
                      <a:pt x="294" y="46"/>
                    </a:lnTo>
                    <a:lnTo>
                      <a:pt x="276" y="20"/>
                    </a:lnTo>
                    <a:lnTo>
                      <a:pt x="242" y="22"/>
                    </a:lnTo>
                    <a:lnTo>
                      <a:pt x="224" y="36"/>
                    </a:lnTo>
                    <a:lnTo>
                      <a:pt x="208" y="46"/>
                    </a:lnTo>
                    <a:lnTo>
                      <a:pt x="190" y="34"/>
                    </a:lnTo>
                    <a:lnTo>
                      <a:pt x="192" y="1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40" y="14"/>
                    </a:lnTo>
                    <a:lnTo>
                      <a:pt x="140" y="32"/>
                    </a:lnTo>
                    <a:lnTo>
                      <a:pt x="114" y="52"/>
                    </a:lnTo>
                    <a:lnTo>
                      <a:pt x="90" y="64"/>
                    </a:lnTo>
                    <a:lnTo>
                      <a:pt x="66" y="6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58"/>
              <p:cNvSpPr/>
              <p:nvPr/>
            </p:nvSpPr>
            <p:spPr bwMode="gray">
              <a:xfrm>
                <a:off x="2848" y="2016"/>
                <a:ext cx="488" cy="452"/>
              </a:xfrm>
              <a:custGeom>
                <a:avLst/>
                <a:gdLst>
                  <a:gd name="T0" fmla="*/ 22 w 488"/>
                  <a:gd name="T1" fmla="*/ 184 h 452"/>
                  <a:gd name="T2" fmla="*/ 6 w 488"/>
                  <a:gd name="T3" fmla="*/ 128 h 452"/>
                  <a:gd name="T4" fmla="*/ 18 w 488"/>
                  <a:gd name="T5" fmla="*/ 82 h 452"/>
                  <a:gd name="T6" fmla="*/ 56 w 488"/>
                  <a:gd name="T7" fmla="*/ 24 h 452"/>
                  <a:gd name="T8" fmla="*/ 88 w 488"/>
                  <a:gd name="T9" fmla="*/ 0 h 452"/>
                  <a:gd name="T10" fmla="*/ 124 w 488"/>
                  <a:gd name="T11" fmla="*/ 18 h 452"/>
                  <a:gd name="T12" fmla="*/ 172 w 488"/>
                  <a:gd name="T13" fmla="*/ 32 h 452"/>
                  <a:gd name="T14" fmla="*/ 186 w 488"/>
                  <a:gd name="T15" fmla="*/ 84 h 452"/>
                  <a:gd name="T16" fmla="*/ 240 w 488"/>
                  <a:gd name="T17" fmla="*/ 92 h 452"/>
                  <a:gd name="T18" fmla="*/ 268 w 488"/>
                  <a:gd name="T19" fmla="*/ 86 h 452"/>
                  <a:gd name="T20" fmla="*/ 310 w 488"/>
                  <a:gd name="T21" fmla="*/ 108 h 452"/>
                  <a:gd name="T22" fmla="*/ 370 w 488"/>
                  <a:gd name="T23" fmla="*/ 120 h 452"/>
                  <a:gd name="T24" fmla="*/ 436 w 488"/>
                  <a:gd name="T25" fmla="*/ 84 h 452"/>
                  <a:gd name="T26" fmla="*/ 424 w 488"/>
                  <a:gd name="T27" fmla="*/ 120 h 452"/>
                  <a:gd name="T28" fmla="*/ 450 w 488"/>
                  <a:gd name="T29" fmla="*/ 144 h 452"/>
                  <a:gd name="T30" fmla="*/ 488 w 488"/>
                  <a:gd name="T31" fmla="*/ 164 h 452"/>
                  <a:gd name="T32" fmla="*/ 462 w 488"/>
                  <a:gd name="T33" fmla="*/ 194 h 452"/>
                  <a:gd name="T34" fmla="*/ 382 w 488"/>
                  <a:gd name="T35" fmla="*/ 254 h 452"/>
                  <a:gd name="T36" fmla="*/ 364 w 488"/>
                  <a:gd name="T37" fmla="*/ 286 h 452"/>
                  <a:gd name="T38" fmla="*/ 310 w 488"/>
                  <a:gd name="T39" fmla="*/ 280 h 452"/>
                  <a:gd name="T40" fmla="*/ 270 w 488"/>
                  <a:gd name="T41" fmla="*/ 324 h 452"/>
                  <a:gd name="T42" fmla="*/ 306 w 488"/>
                  <a:gd name="T43" fmla="*/ 346 h 452"/>
                  <a:gd name="T44" fmla="*/ 330 w 488"/>
                  <a:gd name="T45" fmla="*/ 310 h 452"/>
                  <a:gd name="T46" fmla="*/ 364 w 488"/>
                  <a:gd name="T47" fmla="*/ 330 h 452"/>
                  <a:gd name="T48" fmla="*/ 352 w 488"/>
                  <a:gd name="T49" fmla="*/ 360 h 452"/>
                  <a:gd name="T50" fmla="*/ 356 w 488"/>
                  <a:gd name="T51" fmla="*/ 398 h 452"/>
                  <a:gd name="T52" fmla="*/ 318 w 488"/>
                  <a:gd name="T53" fmla="*/ 446 h 452"/>
                  <a:gd name="T54" fmla="*/ 266 w 488"/>
                  <a:gd name="T55" fmla="*/ 434 h 452"/>
                  <a:gd name="T56" fmla="*/ 224 w 488"/>
                  <a:gd name="T57" fmla="*/ 390 h 452"/>
                  <a:gd name="T58" fmla="*/ 158 w 488"/>
                  <a:gd name="T59" fmla="*/ 400 h 452"/>
                  <a:gd name="T60" fmla="*/ 148 w 488"/>
                  <a:gd name="T61" fmla="*/ 448 h 452"/>
                  <a:gd name="T62" fmla="*/ 106 w 488"/>
                  <a:gd name="T63" fmla="*/ 434 h 452"/>
                  <a:gd name="T64" fmla="*/ 76 w 488"/>
                  <a:gd name="T65" fmla="*/ 398 h 452"/>
                  <a:gd name="T66" fmla="*/ 62 w 488"/>
                  <a:gd name="T67" fmla="*/ 364 h 452"/>
                  <a:gd name="T68" fmla="*/ 52 w 488"/>
                  <a:gd name="T69" fmla="*/ 308 h 452"/>
                  <a:gd name="T70" fmla="*/ 14 w 488"/>
                  <a:gd name="T71" fmla="*/ 268 h 452"/>
                  <a:gd name="T72" fmla="*/ 2 w 488"/>
                  <a:gd name="T73" fmla="*/ 224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8"/>
                  <a:gd name="T112" fmla="*/ 0 h 452"/>
                  <a:gd name="T113" fmla="*/ 488 w 488"/>
                  <a:gd name="T114" fmla="*/ 452 h 4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8" h="452">
                    <a:moveTo>
                      <a:pt x="0" y="212"/>
                    </a:moveTo>
                    <a:lnTo>
                      <a:pt x="22" y="184"/>
                    </a:lnTo>
                    <a:lnTo>
                      <a:pt x="24" y="148"/>
                    </a:lnTo>
                    <a:lnTo>
                      <a:pt x="6" y="128"/>
                    </a:lnTo>
                    <a:lnTo>
                      <a:pt x="8" y="96"/>
                    </a:lnTo>
                    <a:lnTo>
                      <a:pt x="18" y="82"/>
                    </a:lnTo>
                    <a:lnTo>
                      <a:pt x="26" y="38"/>
                    </a:lnTo>
                    <a:lnTo>
                      <a:pt x="56" y="24"/>
                    </a:lnTo>
                    <a:lnTo>
                      <a:pt x="74" y="4"/>
                    </a:lnTo>
                    <a:lnTo>
                      <a:pt x="88" y="0"/>
                    </a:lnTo>
                    <a:lnTo>
                      <a:pt x="114" y="8"/>
                    </a:lnTo>
                    <a:lnTo>
                      <a:pt x="124" y="18"/>
                    </a:lnTo>
                    <a:lnTo>
                      <a:pt x="154" y="18"/>
                    </a:lnTo>
                    <a:lnTo>
                      <a:pt x="172" y="32"/>
                    </a:lnTo>
                    <a:lnTo>
                      <a:pt x="186" y="56"/>
                    </a:lnTo>
                    <a:lnTo>
                      <a:pt x="186" y="84"/>
                    </a:lnTo>
                    <a:lnTo>
                      <a:pt x="204" y="94"/>
                    </a:lnTo>
                    <a:lnTo>
                      <a:pt x="240" y="92"/>
                    </a:lnTo>
                    <a:lnTo>
                      <a:pt x="256" y="94"/>
                    </a:lnTo>
                    <a:lnTo>
                      <a:pt x="268" y="86"/>
                    </a:lnTo>
                    <a:lnTo>
                      <a:pt x="290" y="86"/>
                    </a:lnTo>
                    <a:lnTo>
                      <a:pt x="310" y="108"/>
                    </a:lnTo>
                    <a:lnTo>
                      <a:pt x="348" y="114"/>
                    </a:lnTo>
                    <a:lnTo>
                      <a:pt x="370" y="120"/>
                    </a:lnTo>
                    <a:lnTo>
                      <a:pt x="408" y="82"/>
                    </a:lnTo>
                    <a:lnTo>
                      <a:pt x="436" y="84"/>
                    </a:lnTo>
                    <a:lnTo>
                      <a:pt x="442" y="104"/>
                    </a:lnTo>
                    <a:lnTo>
                      <a:pt x="424" y="120"/>
                    </a:lnTo>
                    <a:lnTo>
                      <a:pt x="430" y="138"/>
                    </a:lnTo>
                    <a:lnTo>
                      <a:pt x="450" y="144"/>
                    </a:lnTo>
                    <a:lnTo>
                      <a:pt x="468" y="162"/>
                    </a:lnTo>
                    <a:lnTo>
                      <a:pt x="488" y="164"/>
                    </a:lnTo>
                    <a:lnTo>
                      <a:pt x="486" y="182"/>
                    </a:lnTo>
                    <a:lnTo>
                      <a:pt x="462" y="194"/>
                    </a:lnTo>
                    <a:lnTo>
                      <a:pt x="414" y="230"/>
                    </a:lnTo>
                    <a:lnTo>
                      <a:pt x="382" y="254"/>
                    </a:lnTo>
                    <a:lnTo>
                      <a:pt x="376" y="278"/>
                    </a:lnTo>
                    <a:lnTo>
                      <a:pt x="364" y="286"/>
                    </a:lnTo>
                    <a:lnTo>
                      <a:pt x="330" y="276"/>
                    </a:lnTo>
                    <a:lnTo>
                      <a:pt x="310" y="280"/>
                    </a:lnTo>
                    <a:lnTo>
                      <a:pt x="278" y="302"/>
                    </a:lnTo>
                    <a:lnTo>
                      <a:pt x="270" y="324"/>
                    </a:lnTo>
                    <a:lnTo>
                      <a:pt x="284" y="344"/>
                    </a:lnTo>
                    <a:lnTo>
                      <a:pt x="306" y="346"/>
                    </a:lnTo>
                    <a:lnTo>
                      <a:pt x="320" y="322"/>
                    </a:lnTo>
                    <a:lnTo>
                      <a:pt x="330" y="310"/>
                    </a:lnTo>
                    <a:lnTo>
                      <a:pt x="354" y="310"/>
                    </a:lnTo>
                    <a:lnTo>
                      <a:pt x="364" y="330"/>
                    </a:lnTo>
                    <a:lnTo>
                      <a:pt x="348" y="342"/>
                    </a:lnTo>
                    <a:lnTo>
                      <a:pt x="352" y="360"/>
                    </a:lnTo>
                    <a:lnTo>
                      <a:pt x="362" y="374"/>
                    </a:lnTo>
                    <a:lnTo>
                      <a:pt x="356" y="398"/>
                    </a:lnTo>
                    <a:lnTo>
                      <a:pt x="332" y="428"/>
                    </a:lnTo>
                    <a:lnTo>
                      <a:pt x="318" y="446"/>
                    </a:lnTo>
                    <a:lnTo>
                      <a:pt x="288" y="446"/>
                    </a:lnTo>
                    <a:lnTo>
                      <a:pt x="266" y="434"/>
                    </a:lnTo>
                    <a:lnTo>
                      <a:pt x="242" y="412"/>
                    </a:lnTo>
                    <a:lnTo>
                      <a:pt x="224" y="390"/>
                    </a:lnTo>
                    <a:lnTo>
                      <a:pt x="200" y="400"/>
                    </a:lnTo>
                    <a:lnTo>
                      <a:pt x="158" y="400"/>
                    </a:lnTo>
                    <a:lnTo>
                      <a:pt x="150" y="408"/>
                    </a:lnTo>
                    <a:lnTo>
                      <a:pt x="148" y="448"/>
                    </a:lnTo>
                    <a:lnTo>
                      <a:pt x="132" y="452"/>
                    </a:lnTo>
                    <a:lnTo>
                      <a:pt x="106" y="434"/>
                    </a:lnTo>
                    <a:lnTo>
                      <a:pt x="82" y="432"/>
                    </a:lnTo>
                    <a:lnTo>
                      <a:pt x="76" y="398"/>
                    </a:lnTo>
                    <a:lnTo>
                      <a:pt x="74" y="370"/>
                    </a:lnTo>
                    <a:lnTo>
                      <a:pt x="62" y="364"/>
                    </a:lnTo>
                    <a:lnTo>
                      <a:pt x="64" y="324"/>
                    </a:lnTo>
                    <a:lnTo>
                      <a:pt x="52" y="308"/>
                    </a:lnTo>
                    <a:lnTo>
                      <a:pt x="36" y="290"/>
                    </a:lnTo>
                    <a:lnTo>
                      <a:pt x="14" y="268"/>
                    </a:lnTo>
                    <a:lnTo>
                      <a:pt x="14" y="236"/>
                    </a:lnTo>
                    <a:lnTo>
                      <a:pt x="2" y="224"/>
                    </a:lnTo>
                    <a:lnTo>
                      <a:pt x="0" y="212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59"/>
              <p:cNvSpPr/>
              <p:nvPr/>
            </p:nvSpPr>
            <p:spPr bwMode="gray">
              <a:xfrm>
                <a:off x="2848" y="2016"/>
                <a:ext cx="488" cy="452"/>
              </a:xfrm>
              <a:custGeom>
                <a:avLst/>
                <a:gdLst>
                  <a:gd name="T0" fmla="*/ 22 w 488"/>
                  <a:gd name="T1" fmla="*/ 184 h 452"/>
                  <a:gd name="T2" fmla="*/ 6 w 488"/>
                  <a:gd name="T3" fmla="*/ 128 h 452"/>
                  <a:gd name="T4" fmla="*/ 18 w 488"/>
                  <a:gd name="T5" fmla="*/ 82 h 452"/>
                  <a:gd name="T6" fmla="*/ 56 w 488"/>
                  <a:gd name="T7" fmla="*/ 24 h 452"/>
                  <a:gd name="T8" fmla="*/ 88 w 488"/>
                  <a:gd name="T9" fmla="*/ 0 h 452"/>
                  <a:gd name="T10" fmla="*/ 124 w 488"/>
                  <a:gd name="T11" fmla="*/ 18 h 452"/>
                  <a:gd name="T12" fmla="*/ 172 w 488"/>
                  <a:gd name="T13" fmla="*/ 32 h 452"/>
                  <a:gd name="T14" fmla="*/ 186 w 488"/>
                  <a:gd name="T15" fmla="*/ 84 h 452"/>
                  <a:gd name="T16" fmla="*/ 240 w 488"/>
                  <a:gd name="T17" fmla="*/ 92 h 452"/>
                  <a:gd name="T18" fmla="*/ 268 w 488"/>
                  <a:gd name="T19" fmla="*/ 86 h 452"/>
                  <a:gd name="T20" fmla="*/ 310 w 488"/>
                  <a:gd name="T21" fmla="*/ 108 h 452"/>
                  <a:gd name="T22" fmla="*/ 370 w 488"/>
                  <a:gd name="T23" fmla="*/ 120 h 452"/>
                  <a:gd name="T24" fmla="*/ 436 w 488"/>
                  <a:gd name="T25" fmla="*/ 84 h 452"/>
                  <a:gd name="T26" fmla="*/ 424 w 488"/>
                  <a:gd name="T27" fmla="*/ 120 h 452"/>
                  <a:gd name="T28" fmla="*/ 450 w 488"/>
                  <a:gd name="T29" fmla="*/ 144 h 452"/>
                  <a:gd name="T30" fmla="*/ 488 w 488"/>
                  <a:gd name="T31" fmla="*/ 164 h 452"/>
                  <a:gd name="T32" fmla="*/ 462 w 488"/>
                  <a:gd name="T33" fmla="*/ 194 h 452"/>
                  <a:gd name="T34" fmla="*/ 382 w 488"/>
                  <a:gd name="T35" fmla="*/ 254 h 452"/>
                  <a:gd name="T36" fmla="*/ 364 w 488"/>
                  <a:gd name="T37" fmla="*/ 286 h 452"/>
                  <a:gd name="T38" fmla="*/ 310 w 488"/>
                  <a:gd name="T39" fmla="*/ 280 h 452"/>
                  <a:gd name="T40" fmla="*/ 270 w 488"/>
                  <a:gd name="T41" fmla="*/ 324 h 452"/>
                  <a:gd name="T42" fmla="*/ 306 w 488"/>
                  <a:gd name="T43" fmla="*/ 346 h 452"/>
                  <a:gd name="T44" fmla="*/ 330 w 488"/>
                  <a:gd name="T45" fmla="*/ 310 h 452"/>
                  <a:gd name="T46" fmla="*/ 364 w 488"/>
                  <a:gd name="T47" fmla="*/ 330 h 452"/>
                  <a:gd name="T48" fmla="*/ 352 w 488"/>
                  <a:gd name="T49" fmla="*/ 360 h 452"/>
                  <a:gd name="T50" fmla="*/ 356 w 488"/>
                  <a:gd name="T51" fmla="*/ 398 h 452"/>
                  <a:gd name="T52" fmla="*/ 318 w 488"/>
                  <a:gd name="T53" fmla="*/ 446 h 452"/>
                  <a:gd name="T54" fmla="*/ 266 w 488"/>
                  <a:gd name="T55" fmla="*/ 434 h 452"/>
                  <a:gd name="T56" fmla="*/ 224 w 488"/>
                  <a:gd name="T57" fmla="*/ 390 h 452"/>
                  <a:gd name="T58" fmla="*/ 158 w 488"/>
                  <a:gd name="T59" fmla="*/ 400 h 452"/>
                  <a:gd name="T60" fmla="*/ 148 w 488"/>
                  <a:gd name="T61" fmla="*/ 448 h 452"/>
                  <a:gd name="T62" fmla="*/ 106 w 488"/>
                  <a:gd name="T63" fmla="*/ 434 h 452"/>
                  <a:gd name="T64" fmla="*/ 76 w 488"/>
                  <a:gd name="T65" fmla="*/ 398 h 452"/>
                  <a:gd name="T66" fmla="*/ 62 w 488"/>
                  <a:gd name="T67" fmla="*/ 364 h 452"/>
                  <a:gd name="T68" fmla="*/ 52 w 488"/>
                  <a:gd name="T69" fmla="*/ 308 h 452"/>
                  <a:gd name="T70" fmla="*/ 14 w 488"/>
                  <a:gd name="T71" fmla="*/ 268 h 452"/>
                  <a:gd name="T72" fmla="*/ 2 w 488"/>
                  <a:gd name="T73" fmla="*/ 224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8"/>
                  <a:gd name="T112" fmla="*/ 0 h 452"/>
                  <a:gd name="T113" fmla="*/ 488 w 488"/>
                  <a:gd name="T114" fmla="*/ 452 h 4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8" h="452">
                    <a:moveTo>
                      <a:pt x="0" y="212"/>
                    </a:moveTo>
                    <a:lnTo>
                      <a:pt x="22" y="184"/>
                    </a:lnTo>
                    <a:lnTo>
                      <a:pt x="24" y="148"/>
                    </a:lnTo>
                    <a:lnTo>
                      <a:pt x="6" y="128"/>
                    </a:lnTo>
                    <a:lnTo>
                      <a:pt x="8" y="96"/>
                    </a:lnTo>
                    <a:lnTo>
                      <a:pt x="18" y="82"/>
                    </a:lnTo>
                    <a:lnTo>
                      <a:pt x="26" y="38"/>
                    </a:lnTo>
                    <a:lnTo>
                      <a:pt x="56" y="24"/>
                    </a:lnTo>
                    <a:lnTo>
                      <a:pt x="74" y="4"/>
                    </a:lnTo>
                    <a:lnTo>
                      <a:pt x="88" y="0"/>
                    </a:lnTo>
                    <a:lnTo>
                      <a:pt x="114" y="8"/>
                    </a:lnTo>
                    <a:lnTo>
                      <a:pt x="124" y="18"/>
                    </a:lnTo>
                    <a:lnTo>
                      <a:pt x="154" y="18"/>
                    </a:lnTo>
                    <a:lnTo>
                      <a:pt x="172" y="32"/>
                    </a:lnTo>
                    <a:lnTo>
                      <a:pt x="186" y="56"/>
                    </a:lnTo>
                    <a:lnTo>
                      <a:pt x="186" y="84"/>
                    </a:lnTo>
                    <a:lnTo>
                      <a:pt x="204" y="94"/>
                    </a:lnTo>
                    <a:lnTo>
                      <a:pt x="240" y="92"/>
                    </a:lnTo>
                    <a:lnTo>
                      <a:pt x="256" y="94"/>
                    </a:lnTo>
                    <a:lnTo>
                      <a:pt x="268" y="86"/>
                    </a:lnTo>
                    <a:lnTo>
                      <a:pt x="290" y="86"/>
                    </a:lnTo>
                    <a:lnTo>
                      <a:pt x="310" y="108"/>
                    </a:lnTo>
                    <a:lnTo>
                      <a:pt x="348" y="114"/>
                    </a:lnTo>
                    <a:lnTo>
                      <a:pt x="370" y="120"/>
                    </a:lnTo>
                    <a:lnTo>
                      <a:pt x="408" y="82"/>
                    </a:lnTo>
                    <a:lnTo>
                      <a:pt x="436" y="84"/>
                    </a:lnTo>
                    <a:lnTo>
                      <a:pt x="442" y="104"/>
                    </a:lnTo>
                    <a:lnTo>
                      <a:pt x="424" y="120"/>
                    </a:lnTo>
                    <a:lnTo>
                      <a:pt x="430" y="138"/>
                    </a:lnTo>
                    <a:lnTo>
                      <a:pt x="450" y="144"/>
                    </a:lnTo>
                    <a:lnTo>
                      <a:pt x="468" y="162"/>
                    </a:lnTo>
                    <a:lnTo>
                      <a:pt x="488" y="164"/>
                    </a:lnTo>
                    <a:lnTo>
                      <a:pt x="486" y="182"/>
                    </a:lnTo>
                    <a:lnTo>
                      <a:pt x="462" y="194"/>
                    </a:lnTo>
                    <a:lnTo>
                      <a:pt x="414" y="230"/>
                    </a:lnTo>
                    <a:lnTo>
                      <a:pt x="382" y="254"/>
                    </a:lnTo>
                    <a:lnTo>
                      <a:pt x="376" y="278"/>
                    </a:lnTo>
                    <a:lnTo>
                      <a:pt x="364" y="286"/>
                    </a:lnTo>
                    <a:lnTo>
                      <a:pt x="330" y="276"/>
                    </a:lnTo>
                    <a:lnTo>
                      <a:pt x="310" y="280"/>
                    </a:lnTo>
                    <a:lnTo>
                      <a:pt x="278" y="302"/>
                    </a:lnTo>
                    <a:lnTo>
                      <a:pt x="270" y="324"/>
                    </a:lnTo>
                    <a:lnTo>
                      <a:pt x="284" y="344"/>
                    </a:lnTo>
                    <a:lnTo>
                      <a:pt x="306" y="346"/>
                    </a:lnTo>
                    <a:lnTo>
                      <a:pt x="320" y="322"/>
                    </a:lnTo>
                    <a:lnTo>
                      <a:pt x="330" y="310"/>
                    </a:lnTo>
                    <a:lnTo>
                      <a:pt x="354" y="310"/>
                    </a:lnTo>
                    <a:lnTo>
                      <a:pt x="364" y="330"/>
                    </a:lnTo>
                    <a:lnTo>
                      <a:pt x="348" y="342"/>
                    </a:lnTo>
                    <a:lnTo>
                      <a:pt x="352" y="360"/>
                    </a:lnTo>
                    <a:lnTo>
                      <a:pt x="362" y="374"/>
                    </a:lnTo>
                    <a:lnTo>
                      <a:pt x="356" y="398"/>
                    </a:lnTo>
                    <a:lnTo>
                      <a:pt x="332" y="428"/>
                    </a:lnTo>
                    <a:lnTo>
                      <a:pt x="318" y="446"/>
                    </a:lnTo>
                    <a:lnTo>
                      <a:pt x="288" y="446"/>
                    </a:lnTo>
                    <a:lnTo>
                      <a:pt x="266" y="434"/>
                    </a:lnTo>
                    <a:lnTo>
                      <a:pt x="242" y="412"/>
                    </a:lnTo>
                    <a:lnTo>
                      <a:pt x="224" y="390"/>
                    </a:lnTo>
                    <a:lnTo>
                      <a:pt x="200" y="400"/>
                    </a:lnTo>
                    <a:lnTo>
                      <a:pt x="158" y="400"/>
                    </a:lnTo>
                    <a:lnTo>
                      <a:pt x="150" y="408"/>
                    </a:lnTo>
                    <a:lnTo>
                      <a:pt x="148" y="448"/>
                    </a:lnTo>
                    <a:lnTo>
                      <a:pt x="132" y="452"/>
                    </a:lnTo>
                    <a:lnTo>
                      <a:pt x="106" y="434"/>
                    </a:lnTo>
                    <a:lnTo>
                      <a:pt x="82" y="432"/>
                    </a:lnTo>
                    <a:lnTo>
                      <a:pt x="76" y="398"/>
                    </a:lnTo>
                    <a:lnTo>
                      <a:pt x="74" y="370"/>
                    </a:lnTo>
                    <a:lnTo>
                      <a:pt x="62" y="364"/>
                    </a:lnTo>
                    <a:lnTo>
                      <a:pt x="64" y="324"/>
                    </a:lnTo>
                    <a:lnTo>
                      <a:pt x="52" y="308"/>
                    </a:lnTo>
                    <a:lnTo>
                      <a:pt x="36" y="290"/>
                    </a:lnTo>
                    <a:lnTo>
                      <a:pt x="14" y="268"/>
                    </a:lnTo>
                    <a:lnTo>
                      <a:pt x="14" y="236"/>
                    </a:lnTo>
                    <a:lnTo>
                      <a:pt x="2" y="224"/>
                    </a:lnTo>
                    <a:lnTo>
                      <a:pt x="0" y="212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 60"/>
              <p:cNvSpPr/>
              <p:nvPr/>
            </p:nvSpPr>
            <p:spPr bwMode="gray">
              <a:xfrm>
                <a:off x="3082" y="1966"/>
                <a:ext cx="124" cy="144"/>
              </a:xfrm>
              <a:custGeom>
                <a:avLst/>
                <a:gdLst>
                  <a:gd name="T0" fmla="*/ 8 w 124"/>
                  <a:gd name="T1" fmla="*/ 144 h 144"/>
                  <a:gd name="T2" fmla="*/ 0 w 124"/>
                  <a:gd name="T3" fmla="*/ 124 h 144"/>
                  <a:gd name="T4" fmla="*/ 12 w 124"/>
                  <a:gd name="T5" fmla="*/ 110 h 144"/>
                  <a:gd name="T6" fmla="*/ 12 w 124"/>
                  <a:gd name="T7" fmla="*/ 62 h 144"/>
                  <a:gd name="T8" fmla="*/ 2 w 124"/>
                  <a:gd name="T9" fmla="*/ 50 h 144"/>
                  <a:gd name="T10" fmla="*/ 22 w 124"/>
                  <a:gd name="T11" fmla="*/ 26 h 144"/>
                  <a:gd name="T12" fmla="*/ 48 w 124"/>
                  <a:gd name="T13" fmla="*/ 20 h 144"/>
                  <a:gd name="T14" fmla="*/ 66 w 124"/>
                  <a:gd name="T15" fmla="*/ 0 h 144"/>
                  <a:gd name="T16" fmla="*/ 104 w 124"/>
                  <a:gd name="T17" fmla="*/ 0 h 144"/>
                  <a:gd name="T18" fmla="*/ 120 w 124"/>
                  <a:gd name="T19" fmla="*/ 16 h 144"/>
                  <a:gd name="T20" fmla="*/ 118 w 124"/>
                  <a:gd name="T21" fmla="*/ 34 h 144"/>
                  <a:gd name="T22" fmla="*/ 124 w 124"/>
                  <a:gd name="T23" fmla="*/ 50 h 144"/>
                  <a:gd name="T24" fmla="*/ 98 w 124"/>
                  <a:gd name="T25" fmla="*/ 82 h 144"/>
                  <a:gd name="T26" fmla="*/ 92 w 124"/>
                  <a:gd name="T27" fmla="*/ 104 h 144"/>
                  <a:gd name="T28" fmla="*/ 68 w 124"/>
                  <a:gd name="T29" fmla="*/ 118 h 144"/>
                  <a:gd name="T30" fmla="*/ 58 w 124"/>
                  <a:gd name="T31" fmla="*/ 118 h 144"/>
                  <a:gd name="T32" fmla="*/ 52 w 124"/>
                  <a:gd name="T33" fmla="*/ 138 h 144"/>
                  <a:gd name="T34" fmla="*/ 34 w 124"/>
                  <a:gd name="T35" fmla="*/ 136 h 144"/>
                  <a:gd name="T36" fmla="*/ 22 w 124"/>
                  <a:gd name="T37" fmla="*/ 144 h 144"/>
                  <a:gd name="T38" fmla="*/ 8 w 124"/>
                  <a:gd name="T39" fmla="*/ 14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4"/>
                  <a:gd name="T61" fmla="*/ 0 h 144"/>
                  <a:gd name="T62" fmla="*/ 124 w 124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4" h="144">
                    <a:moveTo>
                      <a:pt x="8" y="144"/>
                    </a:moveTo>
                    <a:lnTo>
                      <a:pt x="0" y="124"/>
                    </a:lnTo>
                    <a:lnTo>
                      <a:pt x="12" y="110"/>
                    </a:lnTo>
                    <a:lnTo>
                      <a:pt x="12" y="62"/>
                    </a:lnTo>
                    <a:lnTo>
                      <a:pt x="2" y="50"/>
                    </a:lnTo>
                    <a:lnTo>
                      <a:pt x="22" y="26"/>
                    </a:lnTo>
                    <a:lnTo>
                      <a:pt x="48" y="20"/>
                    </a:lnTo>
                    <a:lnTo>
                      <a:pt x="66" y="0"/>
                    </a:lnTo>
                    <a:lnTo>
                      <a:pt x="104" y="0"/>
                    </a:lnTo>
                    <a:lnTo>
                      <a:pt x="120" y="16"/>
                    </a:lnTo>
                    <a:lnTo>
                      <a:pt x="118" y="34"/>
                    </a:lnTo>
                    <a:lnTo>
                      <a:pt x="124" y="50"/>
                    </a:lnTo>
                    <a:lnTo>
                      <a:pt x="98" y="82"/>
                    </a:lnTo>
                    <a:lnTo>
                      <a:pt x="92" y="104"/>
                    </a:lnTo>
                    <a:lnTo>
                      <a:pt x="68" y="118"/>
                    </a:lnTo>
                    <a:lnTo>
                      <a:pt x="58" y="118"/>
                    </a:lnTo>
                    <a:lnTo>
                      <a:pt x="52" y="138"/>
                    </a:lnTo>
                    <a:lnTo>
                      <a:pt x="34" y="136"/>
                    </a:lnTo>
                    <a:lnTo>
                      <a:pt x="22" y="144"/>
                    </a:lnTo>
                    <a:lnTo>
                      <a:pt x="8" y="144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61"/>
              <p:cNvSpPr/>
              <p:nvPr/>
            </p:nvSpPr>
            <p:spPr bwMode="gray">
              <a:xfrm>
                <a:off x="3082" y="1966"/>
                <a:ext cx="124" cy="144"/>
              </a:xfrm>
              <a:custGeom>
                <a:avLst/>
                <a:gdLst>
                  <a:gd name="T0" fmla="*/ 8 w 124"/>
                  <a:gd name="T1" fmla="*/ 144 h 144"/>
                  <a:gd name="T2" fmla="*/ 0 w 124"/>
                  <a:gd name="T3" fmla="*/ 124 h 144"/>
                  <a:gd name="T4" fmla="*/ 12 w 124"/>
                  <a:gd name="T5" fmla="*/ 110 h 144"/>
                  <a:gd name="T6" fmla="*/ 12 w 124"/>
                  <a:gd name="T7" fmla="*/ 62 h 144"/>
                  <a:gd name="T8" fmla="*/ 2 w 124"/>
                  <a:gd name="T9" fmla="*/ 50 h 144"/>
                  <a:gd name="T10" fmla="*/ 22 w 124"/>
                  <a:gd name="T11" fmla="*/ 26 h 144"/>
                  <a:gd name="T12" fmla="*/ 48 w 124"/>
                  <a:gd name="T13" fmla="*/ 20 h 144"/>
                  <a:gd name="T14" fmla="*/ 66 w 124"/>
                  <a:gd name="T15" fmla="*/ 0 h 144"/>
                  <a:gd name="T16" fmla="*/ 104 w 124"/>
                  <a:gd name="T17" fmla="*/ 0 h 144"/>
                  <a:gd name="T18" fmla="*/ 120 w 124"/>
                  <a:gd name="T19" fmla="*/ 16 h 144"/>
                  <a:gd name="T20" fmla="*/ 118 w 124"/>
                  <a:gd name="T21" fmla="*/ 34 h 144"/>
                  <a:gd name="T22" fmla="*/ 124 w 124"/>
                  <a:gd name="T23" fmla="*/ 50 h 144"/>
                  <a:gd name="T24" fmla="*/ 98 w 124"/>
                  <a:gd name="T25" fmla="*/ 82 h 144"/>
                  <a:gd name="T26" fmla="*/ 92 w 124"/>
                  <a:gd name="T27" fmla="*/ 104 h 144"/>
                  <a:gd name="T28" fmla="*/ 68 w 124"/>
                  <a:gd name="T29" fmla="*/ 118 h 144"/>
                  <a:gd name="T30" fmla="*/ 58 w 124"/>
                  <a:gd name="T31" fmla="*/ 118 h 144"/>
                  <a:gd name="T32" fmla="*/ 52 w 124"/>
                  <a:gd name="T33" fmla="*/ 138 h 144"/>
                  <a:gd name="T34" fmla="*/ 34 w 124"/>
                  <a:gd name="T35" fmla="*/ 136 h 144"/>
                  <a:gd name="T36" fmla="*/ 22 w 124"/>
                  <a:gd name="T37" fmla="*/ 144 h 144"/>
                  <a:gd name="T38" fmla="*/ 8 w 124"/>
                  <a:gd name="T39" fmla="*/ 14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4"/>
                  <a:gd name="T61" fmla="*/ 0 h 144"/>
                  <a:gd name="T62" fmla="*/ 124 w 124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4" h="144">
                    <a:moveTo>
                      <a:pt x="8" y="144"/>
                    </a:moveTo>
                    <a:lnTo>
                      <a:pt x="0" y="124"/>
                    </a:lnTo>
                    <a:lnTo>
                      <a:pt x="12" y="110"/>
                    </a:lnTo>
                    <a:lnTo>
                      <a:pt x="12" y="62"/>
                    </a:lnTo>
                    <a:lnTo>
                      <a:pt x="2" y="50"/>
                    </a:lnTo>
                    <a:lnTo>
                      <a:pt x="22" y="26"/>
                    </a:lnTo>
                    <a:lnTo>
                      <a:pt x="48" y="20"/>
                    </a:lnTo>
                    <a:lnTo>
                      <a:pt x="66" y="0"/>
                    </a:lnTo>
                    <a:lnTo>
                      <a:pt x="104" y="0"/>
                    </a:lnTo>
                    <a:lnTo>
                      <a:pt x="120" y="16"/>
                    </a:lnTo>
                    <a:lnTo>
                      <a:pt x="118" y="34"/>
                    </a:lnTo>
                    <a:lnTo>
                      <a:pt x="124" y="50"/>
                    </a:lnTo>
                    <a:lnTo>
                      <a:pt x="98" y="82"/>
                    </a:lnTo>
                    <a:lnTo>
                      <a:pt x="92" y="104"/>
                    </a:lnTo>
                    <a:lnTo>
                      <a:pt x="68" y="118"/>
                    </a:lnTo>
                    <a:lnTo>
                      <a:pt x="58" y="118"/>
                    </a:lnTo>
                    <a:lnTo>
                      <a:pt x="52" y="138"/>
                    </a:lnTo>
                    <a:lnTo>
                      <a:pt x="34" y="136"/>
                    </a:lnTo>
                    <a:lnTo>
                      <a:pt x="22" y="144"/>
                    </a:lnTo>
                    <a:lnTo>
                      <a:pt x="8" y="144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62"/>
              <p:cNvSpPr/>
              <p:nvPr/>
            </p:nvSpPr>
            <p:spPr bwMode="gray">
              <a:xfrm>
                <a:off x="3274" y="2070"/>
                <a:ext cx="144" cy="154"/>
              </a:xfrm>
              <a:custGeom>
                <a:avLst/>
                <a:gdLst>
                  <a:gd name="T0" fmla="*/ 10 w 144"/>
                  <a:gd name="T1" fmla="*/ 30 h 154"/>
                  <a:gd name="T2" fmla="*/ 16 w 144"/>
                  <a:gd name="T3" fmla="*/ 50 h 154"/>
                  <a:gd name="T4" fmla="*/ 0 w 144"/>
                  <a:gd name="T5" fmla="*/ 66 h 154"/>
                  <a:gd name="T6" fmla="*/ 2 w 144"/>
                  <a:gd name="T7" fmla="*/ 86 h 154"/>
                  <a:gd name="T8" fmla="*/ 24 w 144"/>
                  <a:gd name="T9" fmla="*/ 90 h 154"/>
                  <a:gd name="T10" fmla="*/ 42 w 144"/>
                  <a:gd name="T11" fmla="*/ 108 h 154"/>
                  <a:gd name="T12" fmla="*/ 62 w 144"/>
                  <a:gd name="T13" fmla="*/ 110 h 154"/>
                  <a:gd name="T14" fmla="*/ 60 w 144"/>
                  <a:gd name="T15" fmla="*/ 128 h 154"/>
                  <a:gd name="T16" fmla="*/ 74 w 144"/>
                  <a:gd name="T17" fmla="*/ 142 h 154"/>
                  <a:gd name="T18" fmla="*/ 94 w 144"/>
                  <a:gd name="T19" fmla="*/ 154 h 154"/>
                  <a:gd name="T20" fmla="*/ 118 w 144"/>
                  <a:gd name="T21" fmla="*/ 138 h 154"/>
                  <a:gd name="T22" fmla="*/ 118 w 144"/>
                  <a:gd name="T23" fmla="*/ 104 h 154"/>
                  <a:gd name="T24" fmla="*/ 144 w 144"/>
                  <a:gd name="T25" fmla="*/ 92 h 154"/>
                  <a:gd name="T26" fmla="*/ 142 w 144"/>
                  <a:gd name="T27" fmla="*/ 32 h 154"/>
                  <a:gd name="T28" fmla="*/ 122 w 144"/>
                  <a:gd name="T29" fmla="*/ 16 h 154"/>
                  <a:gd name="T30" fmla="*/ 100 w 144"/>
                  <a:gd name="T31" fmla="*/ 28 h 154"/>
                  <a:gd name="T32" fmla="*/ 80 w 144"/>
                  <a:gd name="T33" fmla="*/ 14 h 154"/>
                  <a:gd name="T34" fmla="*/ 60 w 144"/>
                  <a:gd name="T35" fmla="*/ 0 h 154"/>
                  <a:gd name="T36" fmla="*/ 30 w 144"/>
                  <a:gd name="T37" fmla="*/ 12 h 154"/>
                  <a:gd name="T38" fmla="*/ 10 w 144"/>
                  <a:gd name="T39" fmla="*/ 30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54"/>
                  <a:gd name="T62" fmla="*/ 144 w 144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54">
                    <a:moveTo>
                      <a:pt x="10" y="30"/>
                    </a:moveTo>
                    <a:lnTo>
                      <a:pt x="16" y="50"/>
                    </a:lnTo>
                    <a:lnTo>
                      <a:pt x="0" y="66"/>
                    </a:lnTo>
                    <a:lnTo>
                      <a:pt x="2" y="86"/>
                    </a:lnTo>
                    <a:lnTo>
                      <a:pt x="24" y="90"/>
                    </a:lnTo>
                    <a:lnTo>
                      <a:pt x="42" y="108"/>
                    </a:lnTo>
                    <a:lnTo>
                      <a:pt x="62" y="110"/>
                    </a:lnTo>
                    <a:lnTo>
                      <a:pt x="60" y="128"/>
                    </a:lnTo>
                    <a:lnTo>
                      <a:pt x="74" y="142"/>
                    </a:lnTo>
                    <a:lnTo>
                      <a:pt x="94" y="154"/>
                    </a:lnTo>
                    <a:lnTo>
                      <a:pt x="118" y="138"/>
                    </a:lnTo>
                    <a:lnTo>
                      <a:pt x="118" y="104"/>
                    </a:lnTo>
                    <a:lnTo>
                      <a:pt x="144" y="92"/>
                    </a:lnTo>
                    <a:lnTo>
                      <a:pt x="142" y="32"/>
                    </a:lnTo>
                    <a:lnTo>
                      <a:pt x="122" y="16"/>
                    </a:lnTo>
                    <a:lnTo>
                      <a:pt x="100" y="28"/>
                    </a:lnTo>
                    <a:lnTo>
                      <a:pt x="80" y="14"/>
                    </a:lnTo>
                    <a:lnTo>
                      <a:pt x="60" y="0"/>
                    </a:lnTo>
                    <a:lnTo>
                      <a:pt x="30" y="12"/>
                    </a:lnTo>
                    <a:lnTo>
                      <a:pt x="10" y="3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63"/>
              <p:cNvSpPr/>
              <p:nvPr/>
            </p:nvSpPr>
            <p:spPr bwMode="gray">
              <a:xfrm>
                <a:off x="3274" y="2070"/>
                <a:ext cx="144" cy="154"/>
              </a:xfrm>
              <a:custGeom>
                <a:avLst/>
                <a:gdLst>
                  <a:gd name="T0" fmla="*/ 10 w 144"/>
                  <a:gd name="T1" fmla="*/ 30 h 154"/>
                  <a:gd name="T2" fmla="*/ 16 w 144"/>
                  <a:gd name="T3" fmla="*/ 50 h 154"/>
                  <a:gd name="T4" fmla="*/ 0 w 144"/>
                  <a:gd name="T5" fmla="*/ 66 h 154"/>
                  <a:gd name="T6" fmla="*/ 2 w 144"/>
                  <a:gd name="T7" fmla="*/ 86 h 154"/>
                  <a:gd name="T8" fmla="*/ 24 w 144"/>
                  <a:gd name="T9" fmla="*/ 90 h 154"/>
                  <a:gd name="T10" fmla="*/ 42 w 144"/>
                  <a:gd name="T11" fmla="*/ 108 h 154"/>
                  <a:gd name="T12" fmla="*/ 62 w 144"/>
                  <a:gd name="T13" fmla="*/ 110 h 154"/>
                  <a:gd name="T14" fmla="*/ 60 w 144"/>
                  <a:gd name="T15" fmla="*/ 128 h 154"/>
                  <a:gd name="T16" fmla="*/ 74 w 144"/>
                  <a:gd name="T17" fmla="*/ 142 h 154"/>
                  <a:gd name="T18" fmla="*/ 94 w 144"/>
                  <a:gd name="T19" fmla="*/ 154 h 154"/>
                  <a:gd name="T20" fmla="*/ 118 w 144"/>
                  <a:gd name="T21" fmla="*/ 138 h 154"/>
                  <a:gd name="T22" fmla="*/ 118 w 144"/>
                  <a:gd name="T23" fmla="*/ 104 h 154"/>
                  <a:gd name="T24" fmla="*/ 144 w 144"/>
                  <a:gd name="T25" fmla="*/ 92 h 154"/>
                  <a:gd name="T26" fmla="*/ 142 w 144"/>
                  <a:gd name="T27" fmla="*/ 32 h 154"/>
                  <a:gd name="T28" fmla="*/ 122 w 144"/>
                  <a:gd name="T29" fmla="*/ 16 h 154"/>
                  <a:gd name="T30" fmla="*/ 100 w 144"/>
                  <a:gd name="T31" fmla="*/ 28 h 154"/>
                  <a:gd name="T32" fmla="*/ 80 w 144"/>
                  <a:gd name="T33" fmla="*/ 14 h 154"/>
                  <a:gd name="T34" fmla="*/ 60 w 144"/>
                  <a:gd name="T35" fmla="*/ 0 h 154"/>
                  <a:gd name="T36" fmla="*/ 30 w 144"/>
                  <a:gd name="T37" fmla="*/ 12 h 154"/>
                  <a:gd name="T38" fmla="*/ 10 w 144"/>
                  <a:gd name="T39" fmla="*/ 30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54"/>
                  <a:gd name="T62" fmla="*/ 144 w 144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54">
                    <a:moveTo>
                      <a:pt x="10" y="30"/>
                    </a:moveTo>
                    <a:lnTo>
                      <a:pt x="16" y="50"/>
                    </a:lnTo>
                    <a:lnTo>
                      <a:pt x="0" y="66"/>
                    </a:lnTo>
                    <a:lnTo>
                      <a:pt x="2" y="86"/>
                    </a:lnTo>
                    <a:lnTo>
                      <a:pt x="24" y="90"/>
                    </a:lnTo>
                    <a:lnTo>
                      <a:pt x="42" y="108"/>
                    </a:lnTo>
                    <a:lnTo>
                      <a:pt x="62" y="110"/>
                    </a:lnTo>
                    <a:lnTo>
                      <a:pt x="60" y="128"/>
                    </a:lnTo>
                    <a:lnTo>
                      <a:pt x="74" y="142"/>
                    </a:lnTo>
                    <a:lnTo>
                      <a:pt x="94" y="154"/>
                    </a:lnTo>
                    <a:lnTo>
                      <a:pt x="118" y="138"/>
                    </a:lnTo>
                    <a:lnTo>
                      <a:pt x="118" y="104"/>
                    </a:lnTo>
                    <a:lnTo>
                      <a:pt x="144" y="92"/>
                    </a:lnTo>
                    <a:lnTo>
                      <a:pt x="142" y="32"/>
                    </a:lnTo>
                    <a:lnTo>
                      <a:pt x="122" y="16"/>
                    </a:lnTo>
                    <a:lnTo>
                      <a:pt x="100" y="28"/>
                    </a:lnTo>
                    <a:lnTo>
                      <a:pt x="80" y="14"/>
                    </a:lnTo>
                    <a:lnTo>
                      <a:pt x="60" y="0"/>
                    </a:lnTo>
                    <a:lnTo>
                      <a:pt x="30" y="12"/>
                    </a:lnTo>
                    <a:lnTo>
                      <a:pt x="10" y="3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 64"/>
              <p:cNvSpPr/>
              <p:nvPr/>
            </p:nvSpPr>
            <p:spPr bwMode="gray">
              <a:xfrm>
                <a:off x="3118" y="2198"/>
                <a:ext cx="248" cy="164"/>
              </a:xfrm>
              <a:custGeom>
                <a:avLst/>
                <a:gdLst>
                  <a:gd name="T0" fmla="*/ 216 w 248"/>
                  <a:gd name="T1" fmla="*/ 0 h 164"/>
                  <a:gd name="T2" fmla="*/ 192 w 248"/>
                  <a:gd name="T3" fmla="*/ 12 h 164"/>
                  <a:gd name="T4" fmla="*/ 112 w 248"/>
                  <a:gd name="T5" fmla="*/ 72 h 164"/>
                  <a:gd name="T6" fmla="*/ 106 w 248"/>
                  <a:gd name="T7" fmla="*/ 96 h 164"/>
                  <a:gd name="T8" fmla="*/ 94 w 248"/>
                  <a:gd name="T9" fmla="*/ 104 h 164"/>
                  <a:gd name="T10" fmla="*/ 60 w 248"/>
                  <a:gd name="T11" fmla="*/ 94 h 164"/>
                  <a:gd name="T12" fmla="*/ 40 w 248"/>
                  <a:gd name="T13" fmla="*/ 98 h 164"/>
                  <a:gd name="T14" fmla="*/ 8 w 248"/>
                  <a:gd name="T15" fmla="*/ 120 h 164"/>
                  <a:gd name="T16" fmla="*/ 0 w 248"/>
                  <a:gd name="T17" fmla="*/ 142 h 164"/>
                  <a:gd name="T18" fmla="*/ 14 w 248"/>
                  <a:gd name="T19" fmla="*/ 162 h 164"/>
                  <a:gd name="T20" fmla="*/ 36 w 248"/>
                  <a:gd name="T21" fmla="*/ 164 h 164"/>
                  <a:gd name="T22" fmla="*/ 50 w 248"/>
                  <a:gd name="T23" fmla="*/ 140 h 164"/>
                  <a:gd name="T24" fmla="*/ 62 w 248"/>
                  <a:gd name="T25" fmla="*/ 130 h 164"/>
                  <a:gd name="T26" fmla="*/ 84 w 248"/>
                  <a:gd name="T27" fmla="*/ 128 h 164"/>
                  <a:gd name="T28" fmla="*/ 94 w 248"/>
                  <a:gd name="T29" fmla="*/ 148 h 164"/>
                  <a:gd name="T30" fmla="*/ 120 w 248"/>
                  <a:gd name="T31" fmla="*/ 144 h 164"/>
                  <a:gd name="T32" fmla="*/ 132 w 248"/>
                  <a:gd name="T33" fmla="*/ 122 h 164"/>
                  <a:gd name="T34" fmla="*/ 152 w 248"/>
                  <a:gd name="T35" fmla="*/ 130 h 164"/>
                  <a:gd name="T36" fmla="*/ 172 w 248"/>
                  <a:gd name="T37" fmla="*/ 122 h 164"/>
                  <a:gd name="T38" fmla="*/ 202 w 248"/>
                  <a:gd name="T39" fmla="*/ 90 h 164"/>
                  <a:gd name="T40" fmla="*/ 226 w 248"/>
                  <a:gd name="T41" fmla="*/ 86 h 164"/>
                  <a:gd name="T42" fmla="*/ 234 w 248"/>
                  <a:gd name="T43" fmla="*/ 78 h 164"/>
                  <a:gd name="T44" fmla="*/ 236 w 248"/>
                  <a:gd name="T45" fmla="*/ 54 h 164"/>
                  <a:gd name="T46" fmla="*/ 244 w 248"/>
                  <a:gd name="T47" fmla="*/ 44 h 164"/>
                  <a:gd name="T48" fmla="*/ 248 w 248"/>
                  <a:gd name="T49" fmla="*/ 24 h 164"/>
                  <a:gd name="T50" fmla="*/ 230 w 248"/>
                  <a:gd name="T51" fmla="*/ 14 h 164"/>
                  <a:gd name="T52" fmla="*/ 216 w 248"/>
                  <a:gd name="T53" fmla="*/ 0 h 1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8"/>
                  <a:gd name="T82" fmla="*/ 0 h 164"/>
                  <a:gd name="T83" fmla="*/ 248 w 248"/>
                  <a:gd name="T84" fmla="*/ 164 h 1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8" h="164">
                    <a:moveTo>
                      <a:pt x="216" y="0"/>
                    </a:moveTo>
                    <a:lnTo>
                      <a:pt x="192" y="12"/>
                    </a:lnTo>
                    <a:lnTo>
                      <a:pt x="112" y="72"/>
                    </a:lnTo>
                    <a:lnTo>
                      <a:pt x="106" y="96"/>
                    </a:lnTo>
                    <a:lnTo>
                      <a:pt x="94" y="104"/>
                    </a:lnTo>
                    <a:lnTo>
                      <a:pt x="60" y="94"/>
                    </a:lnTo>
                    <a:lnTo>
                      <a:pt x="40" y="98"/>
                    </a:lnTo>
                    <a:lnTo>
                      <a:pt x="8" y="120"/>
                    </a:lnTo>
                    <a:lnTo>
                      <a:pt x="0" y="142"/>
                    </a:lnTo>
                    <a:lnTo>
                      <a:pt x="14" y="162"/>
                    </a:lnTo>
                    <a:lnTo>
                      <a:pt x="36" y="164"/>
                    </a:lnTo>
                    <a:lnTo>
                      <a:pt x="50" y="140"/>
                    </a:lnTo>
                    <a:lnTo>
                      <a:pt x="62" y="130"/>
                    </a:lnTo>
                    <a:lnTo>
                      <a:pt x="84" y="128"/>
                    </a:lnTo>
                    <a:lnTo>
                      <a:pt x="94" y="148"/>
                    </a:lnTo>
                    <a:lnTo>
                      <a:pt x="120" y="144"/>
                    </a:lnTo>
                    <a:lnTo>
                      <a:pt x="132" y="122"/>
                    </a:lnTo>
                    <a:lnTo>
                      <a:pt x="152" y="130"/>
                    </a:lnTo>
                    <a:lnTo>
                      <a:pt x="172" y="122"/>
                    </a:lnTo>
                    <a:lnTo>
                      <a:pt x="202" y="90"/>
                    </a:lnTo>
                    <a:lnTo>
                      <a:pt x="226" y="86"/>
                    </a:lnTo>
                    <a:lnTo>
                      <a:pt x="234" y="78"/>
                    </a:lnTo>
                    <a:lnTo>
                      <a:pt x="236" y="54"/>
                    </a:lnTo>
                    <a:lnTo>
                      <a:pt x="244" y="44"/>
                    </a:lnTo>
                    <a:lnTo>
                      <a:pt x="248" y="24"/>
                    </a:lnTo>
                    <a:lnTo>
                      <a:pt x="230" y="14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65"/>
              <p:cNvSpPr/>
              <p:nvPr/>
            </p:nvSpPr>
            <p:spPr bwMode="gray">
              <a:xfrm>
                <a:off x="3118" y="2198"/>
                <a:ext cx="248" cy="164"/>
              </a:xfrm>
              <a:custGeom>
                <a:avLst/>
                <a:gdLst>
                  <a:gd name="T0" fmla="*/ 216 w 248"/>
                  <a:gd name="T1" fmla="*/ 0 h 164"/>
                  <a:gd name="T2" fmla="*/ 192 w 248"/>
                  <a:gd name="T3" fmla="*/ 12 h 164"/>
                  <a:gd name="T4" fmla="*/ 112 w 248"/>
                  <a:gd name="T5" fmla="*/ 72 h 164"/>
                  <a:gd name="T6" fmla="*/ 106 w 248"/>
                  <a:gd name="T7" fmla="*/ 96 h 164"/>
                  <a:gd name="T8" fmla="*/ 94 w 248"/>
                  <a:gd name="T9" fmla="*/ 104 h 164"/>
                  <a:gd name="T10" fmla="*/ 60 w 248"/>
                  <a:gd name="T11" fmla="*/ 94 h 164"/>
                  <a:gd name="T12" fmla="*/ 40 w 248"/>
                  <a:gd name="T13" fmla="*/ 98 h 164"/>
                  <a:gd name="T14" fmla="*/ 8 w 248"/>
                  <a:gd name="T15" fmla="*/ 120 h 164"/>
                  <a:gd name="T16" fmla="*/ 0 w 248"/>
                  <a:gd name="T17" fmla="*/ 142 h 164"/>
                  <a:gd name="T18" fmla="*/ 14 w 248"/>
                  <a:gd name="T19" fmla="*/ 162 h 164"/>
                  <a:gd name="T20" fmla="*/ 36 w 248"/>
                  <a:gd name="T21" fmla="*/ 164 h 164"/>
                  <a:gd name="T22" fmla="*/ 50 w 248"/>
                  <a:gd name="T23" fmla="*/ 140 h 164"/>
                  <a:gd name="T24" fmla="*/ 62 w 248"/>
                  <a:gd name="T25" fmla="*/ 130 h 164"/>
                  <a:gd name="T26" fmla="*/ 84 w 248"/>
                  <a:gd name="T27" fmla="*/ 128 h 164"/>
                  <a:gd name="T28" fmla="*/ 94 w 248"/>
                  <a:gd name="T29" fmla="*/ 148 h 164"/>
                  <a:gd name="T30" fmla="*/ 120 w 248"/>
                  <a:gd name="T31" fmla="*/ 144 h 164"/>
                  <a:gd name="T32" fmla="*/ 132 w 248"/>
                  <a:gd name="T33" fmla="*/ 122 h 164"/>
                  <a:gd name="T34" fmla="*/ 152 w 248"/>
                  <a:gd name="T35" fmla="*/ 130 h 164"/>
                  <a:gd name="T36" fmla="*/ 172 w 248"/>
                  <a:gd name="T37" fmla="*/ 122 h 164"/>
                  <a:gd name="T38" fmla="*/ 202 w 248"/>
                  <a:gd name="T39" fmla="*/ 90 h 164"/>
                  <a:gd name="T40" fmla="*/ 226 w 248"/>
                  <a:gd name="T41" fmla="*/ 86 h 164"/>
                  <a:gd name="T42" fmla="*/ 234 w 248"/>
                  <a:gd name="T43" fmla="*/ 78 h 164"/>
                  <a:gd name="T44" fmla="*/ 236 w 248"/>
                  <a:gd name="T45" fmla="*/ 54 h 164"/>
                  <a:gd name="T46" fmla="*/ 244 w 248"/>
                  <a:gd name="T47" fmla="*/ 44 h 164"/>
                  <a:gd name="T48" fmla="*/ 248 w 248"/>
                  <a:gd name="T49" fmla="*/ 24 h 164"/>
                  <a:gd name="T50" fmla="*/ 230 w 248"/>
                  <a:gd name="T51" fmla="*/ 14 h 164"/>
                  <a:gd name="T52" fmla="*/ 216 w 248"/>
                  <a:gd name="T53" fmla="*/ 0 h 1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8"/>
                  <a:gd name="T82" fmla="*/ 0 h 164"/>
                  <a:gd name="T83" fmla="*/ 248 w 248"/>
                  <a:gd name="T84" fmla="*/ 164 h 1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8" h="164">
                    <a:moveTo>
                      <a:pt x="216" y="0"/>
                    </a:moveTo>
                    <a:lnTo>
                      <a:pt x="192" y="12"/>
                    </a:lnTo>
                    <a:lnTo>
                      <a:pt x="112" y="72"/>
                    </a:lnTo>
                    <a:lnTo>
                      <a:pt x="106" y="96"/>
                    </a:lnTo>
                    <a:lnTo>
                      <a:pt x="94" y="104"/>
                    </a:lnTo>
                    <a:lnTo>
                      <a:pt x="60" y="94"/>
                    </a:lnTo>
                    <a:lnTo>
                      <a:pt x="40" y="98"/>
                    </a:lnTo>
                    <a:lnTo>
                      <a:pt x="8" y="120"/>
                    </a:lnTo>
                    <a:lnTo>
                      <a:pt x="0" y="142"/>
                    </a:lnTo>
                    <a:lnTo>
                      <a:pt x="14" y="162"/>
                    </a:lnTo>
                    <a:lnTo>
                      <a:pt x="36" y="164"/>
                    </a:lnTo>
                    <a:lnTo>
                      <a:pt x="50" y="140"/>
                    </a:lnTo>
                    <a:lnTo>
                      <a:pt x="62" y="130"/>
                    </a:lnTo>
                    <a:lnTo>
                      <a:pt x="84" y="128"/>
                    </a:lnTo>
                    <a:lnTo>
                      <a:pt x="94" y="148"/>
                    </a:lnTo>
                    <a:lnTo>
                      <a:pt x="120" y="144"/>
                    </a:lnTo>
                    <a:lnTo>
                      <a:pt x="132" y="122"/>
                    </a:lnTo>
                    <a:lnTo>
                      <a:pt x="152" y="130"/>
                    </a:lnTo>
                    <a:lnTo>
                      <a:pt x="172" y="122"/>
                    </a:lnTo>
                    <a:lnTo>
                      <a:pt x="202" y="90"/>
                    </a:lnTo>
                    <a:lnTo>
                      <a:pt x="226" y="86"/>
                    </a:lnTo>
                    <a:lnTo>
                      <a:pt x="234" y="78"/>
                    </a:lnTo>
                    <a:lnTo>
                      <a:pt x="236" y="54"/>
                    </a:lnTo>
                    <a:lnTo>
                      <a:pt x="244" y="44"/>
                    </a:lnTo>
                    <a:lnTo>
                      <a:pt x="248" y="24"/>
                    </a:lnTo>
                    <a:lnTo>
                      <a:pt x="230" y="14"/>
                    </a:lnTo>
                    <a:lnTo>
                      <a:pt x="216" y="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66"/>
              <p:cNvSpPr/>
              <p:nvPr/>
            </p:nvSpPr>
            <p:spPr bwMode="gray">
              <a:xfrm>
                <a:off x="2308" y="2168"/>
                <a:ext cx="622" cy="494"/>
              </a:xfrm>
              <a:custGeom>
                <a:avLst/>
                <a:gdLst>
                  <a:gd name="T0" fmla="*/ 614 w 622"/>
                  <a:gd name="T1" fmla="*/ 218 h 494"/>
                  <a:gd name="T2" fmla="*/ 604 w 622"/>
                  <a:gd name="T3" fmla="*/ 172 h 494"/>
                  <a:gd name="T4" fmla="*/ 554 w 622"/>
                  <a:gd name="T5" fmla="*/ 116 h 494"/>
                  <a:gd name="T6" fmla="*/ 542 w 622"/>
                  <a:gd name="T7" fmla="*/ 72 h 494"/>
                  <a:gd name="T8" fmla="*/ 526 w 622"/>
                  <a:gd name="T9" fmla="*/ 48 h 494"/>
                  <a:gd name="T10" fmla="*/ 486 w 622"/>
                  <a:gd name="T11" fmla="*/ 62 h 494"/>
                  <a:gd name="T12" fmla="*/ 442 w 622"/>
                  <a:gd name="T13" fmla="*/ 54 h 494"/>
                  <a:gd name="T14" fmla="*/ 382 w 622"/>
                  <a:gd name="T15" fmla="*/ 64 h 494"/>
                  <a:gd name="T16" fmla="*/ 364 w 622"/>
                  <a:gd name="T17" fmla="*/ 30 h 494"/>
                  <a:gd name="T18" fmla="*/ 318 w 622"/>
                  <a:gd name="T19" fmla="*/ 0 h 494"/>
                  <a:gd name="T20" fmla="*/ 274 w 622"/>
                  <a:gd name="T21" fmla="*/ 38 h 494"/>
                  <a:gd name="T22" fmla="*/ 220 w 622"/>
                  <a:gd name="T23" fmla="*/ 56 h 494"/>
                  <a:gd name="T24" fmla="*/ 188 w 622"/>
                  <a:gd name="T25" fmla="*/ 16 h 494"/>
                  <a:gd name="T26" fmla="*/ 164 w 622"/>
                  <a:gd name="T27" fmla="*/ 70 h 494"/>
                  <a:gd name="T28" fmla="*/ 154 w 622"/>
                  <a:gd name="T29" fmla="*/ 116 h 494"/>
                  <a:gd name="T30" fmla="*/ 98 w 622"/>
                  <a:gd name="T31" fmla="*/ 108 h 494"/>
                  <a:gd name="T32" fmla="*/ 56 w 622"/>
                  <a:gd name="T33" fmla="*/ 118 h 494"/>
                  <a:gd name="T34" fmla="*/ 68 w 622"/>
                  <a:gd name="T35" fmla="*/ 160 h 494"/>
                  <a:gd name="T36" fmla="*/ 82 w 622"/>
                  <a:gd name="T37" fmla="*/ 192 h 494"/>
                  <a:gd name="T38" fmla="*/ 44 w 622"/>
                  <a:gd name="T39" fmla="*/ 216 h 494"/>
                  <a:gd name="T40" fmla="*/ 18 w 622"/>
                  <a:gd name="T41" fmla="*/ 254 h 494"/>
                  <a:gd name="T42" fmla="*/ 38 w 622"/>
                  <a:gd name="T43" fmla="*/ 304 h 494"/>
                  <a:gd name="T44" fmla="*/ 42 w 622"/>
                  <a:gd name="T45" fmla="*/ 338 h 494"/>
                  <a:gd name="T46" fmla="*/ 36 w 622"/>
                  <a:gd name="T47" fmla="*/ 388 h 494"/>
                  <a:gd name="T48" fmla="*/ 0 w 622"/>
                  <a:gd name="T49" fmla="*/ 458 h 494"/>
                  <a:gd name="T50" fmla="*/ 44 w 622"/>
                  <a:gd name="T51" fmla="*/ 494 h 494"/>
                  <a:gd name="T52" fmla="*/ 94 w 622"/>
                  <a:gd name="T53" fmla="*/ 466 h 494"/>
                  <a:gd name="T54" fmla="*/ 120 w 622"/>
                  <a:gd name="T55" fmla="*/ 450 h 494"/>
                  <a:gd name="T56" fmla="*/ 120 w 622"/>
                  <a:gd name="T57" fmla="*/ 422 h 494"/>
                  <a:gd name="T58" fmla="*/ 182 w 622"/>
                  <a:gd name="T59" fmla="*/ 404 h 494"/>
                  <a:gd name="T60" fmla="*/ 224 w 622"/>
                  <a:gd name="T61" fmla="*/ 442 h 494"/>
                  <a:gd name="T62" fmla="*/ 288 w 622"/>
                  <a:gd name="T63" fmla="*/ 454 h 494"/>
                  <a:gd name="T64" fmla="*/ 362 w 622"/>
                  <a:gd name="T65" fmla="*/ 440 h 494"/>
                  <a:gd name="T66" fmla="*/ 404 w 622"/>
                  <a:gd name="T67" fmla="*/ 436 h 494"/>
                  <a:gd name="T68" fmla="*/ 430 w 622"/>
                  <a:gd name="T69" fmla="*/ 412 h 494"/>
                  <a:gd name="T70" fmla="*/ 484 w 622"/>
                  <a:gd name="T71" fmla="*/ 374 h 494"/>
                  <a:gd name="T72" fmla="*/ 504 w 622"/>
                  <a:gd name="T73" fmla="*/ 400 h 494"/>
                  <a:gd name="T74" fmla="*/ 534 w 622"/>
                  <a:gd name="T75" fmla="*/ 378 h 494"/>
                  <a:gd name="T76" fmla="*/ 524 w 622"/>
                  <a:gd name="T77" fmla="*/ 322 h 494"/>
                  <a:gd name="T78" fmla="*/ 570 w 622"/>
                  <a:gd name="T79" fmla="*/ 328 h 494"/>
                  <a:gd name="T80" fmla="*/ 604 w 622"/>
                  <a:gd name="T81" fmla="*/ 314 h 494"/>
                  <a:gd name="T82" fmla="*/ 622 w 622"/>
                  <a:gd name="T83" fmla="*/ 280 h 4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2"/>
                  <a:gd name="T127" fmla="*/ 0 h 494"/>
                  <a:gd name="T128" fmla="*/ 622 w 622"/>
                  <a:gd name="T129" fmla="*/ 494 h 4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2" h="494">
                    <a:moveTo>
                      <a:pt x="622" y="280"/>
                    </a:moveTo>
                    <a:lnTo>
                      <a:pt x="614" y="218"/>
                    </a:lnTo>
                    <a:lnTo>
                      <a:pt x="602" y="212"/>
                    </a:lnTo>
                    <a:lnTo>
                      <a:pt x="604" y="172"/>
                    </a:lnTo>
                    <a:lnTo>
                      <a:pt x="580" y="144"/>
                    </a:lnTo>
                    <a:lnTo>
                      <a:pt x="554" y="116"/>
                    </a:lnTo>
                    <a:lnTo>
                      <a:pt x="554" y="84"/>
                    </a:lnTo>
                    <a:lnTo>
                      <a:pt x="542" y="72"/>
                    </a:lnTo>
                    <a:lnTo>
                      <a:pt x="540" y="60"/>
                    </a:lnTo>
                    <a:lnTo>
                      <a:pt x="526" y="48"/>
                    </a:lnTo>
                    <a:lnTo>
                      <a:pt x="502" y="46"/>
                    </a:lnTo>
                    <a:lnTo>
                      <a:pt x="486" y="62"/>
                    </a:lnTo>
                    <a:lnTo>
                      <a:pt x="462" y="64"/>
                    </a:lnTo>
                    <a:lnTo>
                      <a:pt x="442" y="54"/>
                    </a:lnTo>
                    <a:lnTo>
                      <a:pt x="416" y="64"/>
                    </a:lnTo>
                    <a:lnTo>
                      <a:pt x="382" y="64"/>
                    </a:lnTo>
                    <a:lnTo>
                      <a:pt x="378" y="46"/>
                    </a:lnTo>
                    <a:lnTo>
                      <a:pt x="364" y="30"/>
                    </a:lnTo>
                    <a:lnTo>
                      <a:pt x="344" y="20"/>
                    </a:lnTo>
                    <a:lnTo>
                      <a:pt x="318" y="0"/>
                    </a:lnTo>
                    <a:lnTo>
                      <a:pt x="302" y="4"/>
                    </a:lnTo>
                    <a:lnTo>
                      <a:pt x="274" y="38"/>
                    </a:lnTo>
                    <a:lnTo>
                      <a:pt x="242" y="54"/>
                    </a:lnTo>
                    <a:lnTo>
                      <a:pt x="220" y="56"/>
                    </a:lnTo>
                    <a:lnTo>
                      <a:pt x="210" y="36"/>
                    </a:lnTo>
                    <a:lnTo>
                      <a:pt x="188" y="16"/>
                    </a:lnTo>
                    <a:lnTo>
                      <a:pt x="174" y="46"/>
                    </a:lnTo>
                    <a:lnTo>
                      <a:pt x="164" y="70"/>
                    </a:lnTo>
                    <a:lnTo>
                      <a:pt x="144" y="90"/>
                    </a:lnTo>
                    <a:lnTo>
                      <a:pt x="154" y="116"/>
                    </a:lnTo>
                    <a:lnTo>
                      <a:pt x="118" y="118"/>
                    </a:lnTo>
                    <a:lnTo>
                      <a:pt x="98" y="108"/>
                    </a:lnTo>
                    <a:lnTo>
                      <a:pt x="82" y="120"/>
                    </a:lnTo>
                    <a:lnTo>
                      <a:pt x="56" y="118"/>
                    </a:lnTo>
                    <a:lnTo>
                      <a:pt x="48" y="138"/>
                    </a:lnTo>
                    <a:lnTo>
                      <a:pt x="68" y="160"/>
                    </a:lnTo>
                    <a:lnTo>
                      <a:pt x="86" y="174"/>
                    </a:lnTo>
                    <a:lnTo>
                      <a:pt x="82" y="192"/>
                    </a:lnTo>
                    <a:lnTo>
                      <a:pt x="56" y="198"/>
                    </a:lnTo>
                    <a:lnTo>
                      <a:pt x="44" y="216"/>
                    </a:lnTo>
                    <a:lnTo>
                      <a:pt x="50" y="234"/>
                    </a:lnTo>
                    <a:lnTo>
                      <a:pt x="18" y="254"/>
                    </a:lnTo>
                    <a:lnTo>
                      <a:pt x="22" y="278"/>
                    </a:lnTo>
                    <a:lnTo>
                      <a:pt x="38" y="304"/>
                    </a:lnTo>
                    <a:lnTo>
                      <a:pt x="24" y="326"/>
                    </a:lnTo>
                    <a:lnTo>
                      <a:pt x="42" y="338"/>
                    </a:lnTo>
                    <a:lnTo>
                      <a:pt x="66" y="344"/>
                    </a:lnTo>
                    <a:lnTo>
                      <a:pt x="36" y="388"/>
                    </a:lnTo>
                    <a:lnTo>
                      <a:pt x="20" y="426"/>
                    </a:lnTo>
                    <a:lnTo>
                      <a:pt x="0" y="458"/>
                    </a:lnTo>
                    <a:lnTo>
                      <a:pt x="22" y="482"/>
                    </a:lnTo>
                    <a:lnTo>
                      <a:pt x="44" y="494"/>
                    </a:lnTo>
                    <a:lnTo>
                      <a:pt x="74" y="480"/>
                    </a:lnTo>
                    <a:lnTo>
                      <a:pt x="94" y="466"/>
                    </a:lnTo>
                    <a:lnTo>
                      <a:pt x="120" y="466"/>
                    </a:lnTo>
                    <a:lnTo>
                      <a:pt x="120" y="450"/>
                    </a:lnTo>
                    <a:lnTo>
                      <a:pt x="108" y="434"/>
                    </a:lnTo>
                    <a:lnTo>
                      <a:pt x="120" y="422"/>
                    </a:lnTo>
                    <a:lnTo>
                      <a:pt x="150" y="422"/>
                    </a:lnTo>
                    <a:lnTo>
                      <a:pt x="182" y="404"/>
                    </a:lnTo>
                    <a:lnTo>
                      <a:pt x="210" y="432"/>
                    </a:lnTo>
                    <a:lnTo>
                      <a:pt x="224" y="442"/>
                    </a:lnTo>
                    <a:lnTo>
                      <a:pt x="268" y="440"/>
                    </a:lnTo>
                    <a:lnTo>
                      <a:pt x="288" y="454"/>
                    </a:lnTo>
                    <a:lnTo>
                      <a:pt x="308" y="442"/>
                    </a:lnTo>
                    <a:lnTo>
                      <a:pt x="362" y="440"/>
                    </a:lnTo>
                    <a:lnTo>
                      <a:pt x="386" y="450"/>
                    </a:lnTo>
                    <a:lnTo>
                      <a:pt x="404" y="436"/>
                    </a:lnTo>
                    <a:lnTo>
                      <a:pt x="406" y="416"/>
                    </a:lnTo>
                    <a:lnTo>
                      <a:pt x="430" y="412"/>
                    </a:lnTo>
                    <a:lnTo>
                      <a:pt x="462" y="390"/>
                    </a:lnTo>
                    <a:lnTo>
                      <a:pt x="484" y="374"/>
                    </a:lnTo>
                    <a:lnTo>
                      <a:pt x="500" y="386"/>
                    </a:lnTo>
                    <a:lnTo>
                      <a:pt x="504" y="400"/>
                    </a:lnTo>
                    <a:lnTo>
                      <a:pt x="524" y="396"/>
                    </a:lnTo>
                    <a:lnTo>
                      <a:pt x="534" y="378"/>
                    </a:lnTo>
                    <a:lnTo>
                      <a:pt x="522" y="354"/>
                    </a:lnTo>
                    <a:lnTo>
                      <a:pt x="524" y="322"/>
                    </a:lnTo>
                    <a:lnTo>
                      <a:pt x="548" y="318"/>
                    </a:lnTo>
                    <a:lnTo>
                      <a:pt x="570" y="328"/>
                    </a:lnTo>
                    <a:lnTo>
                      <a:pt x="598" y="326"/>
                    </a:lnTo>
                    <a:lnTo>
                      <a:pt x="604" y="314"/>
                    </a:lnTo>
                    <a:lnTo>
                      <a:pt x="606" y="288"/>
                    </a:lnTo>
                    <a:lnTo>
                      <a:pt x="622" y="28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67"/>
              <p:cNvSpPr/>
              <p:nvPr/>
            </p:nvSpPr>
            <p:spPr bwMode="gray">
              <a:xfrm>
                <a:off x="2308" y="2168"/>
                <a:ext cx="622" cy="494"/>
              </a:xfrm>
              <a:custGeom>
                <a:avLst/>
                <a:gdLst>
                  <a:gd name="T0" fmla="*/ 614 w 622"/>
                  <a:gd name="T1" fmla="*/ 218 h 494"/>
                  <a:gd name="T2" fmla="*/ 604 w 622"/>
                  <a:gd name="T3" fmla="*/ 172 h 494"/>
                  <a:gd name="T4" fmla="*/ 554 w 622"/>
                  <a:gd name="T5" fmla="*/ 116 h 494"/>
                  <a:gd name="T6" fmla="*/ 542 w 622"/>
                  <a:gd name="T7" fmla="*/ 72 h 494"/>
                  <a:gd name="T8" fmla="*/ 526 w 622"/>
                  <a:gd name="T9" fmla="*/ 48 h 494"/>
                  <a:gd name="T10" fmla="*/ 486 w 622"/>
                  <a:gd name="T11" fmla="*/ 62 h 494"/>
                  <a:gd name="T12" fmla="*/ 442 w 622"/>
                  <a:gd name="T13" fmla="*/ 54 h 494"/>
                  <a:gd name="T14" fmla="*/ 382 w 622"/>
                  <a:gd name="T15" fmla="*/ 64 h 494"/>
                  <a:gd name="T16" fmla="*/ 364 w 622"/>
                  <a:gd name="T17" fmla="*/ 30 h 494"/>
                  <a:gd name="T18" fmla="*/ 318 w 622"/>
                  <a:gd name="T19" fmla="*/ 0 h 494"/>
                  <a:gd name="T20" fmla="*/ 274 w 622"/>
                  <a:gd name="T21" fmla="*/ 38 h 494"/>
                  <a:gd name="T22" fmla="*/ 220 w 622"/>
                  <a:gd name="T23" fmla="*/ 56 h 494"/>
                  <a:gd name="T24" fmla="*/ 188 w 622"/>
                  <a:gd name="T25" fmla="*/ 16 h 494"/>
                  <a:gd name="T26" fmla="*/ 164 w 622"/>
                  <a:gd name="T27" fmla="*/ 70 h 494"/>
                  <a:gd name="T28" fmla="*/ 154 w 622"/>
                  <a:gd name="T29" fmla="*/ 116 h 494"/>
                  <a:gd name="T30" fmla="*/ 98 w 622"/>
                  <a:gd name="T31" fmla="*/ 108 h 494"/>
                  <a:gd name="T32" fmla="*/ 56 w 622"/>
                  <a:gd name="T33" fmla="*/ 118 h 494"/>
                  <a:gd name="T34" fmla="*/ 68 w 622"/>
                  <a:gd name="T35" fmla="*/ 160 h 494"/>
                  <a:gd name="T36" fmla="*/ 82 w 622"/>
                  <a:gd name="T37" fmla="*/ 192 h 494"/>
                  <a:gd name="T38" fmla="*/ 44 w 622"/>
                  <a:gd name="T39" fmla="*/ 216 h 494"/>
                  <a:gd name="T40" fmla="*/ 18 w 622"/>
                  <a:gd name="T41" fmla="*/ 254 h 494"/>
                  <a:gd name="T42" fmla="*/ 38 w 622"/>
                  <a:gd name="T43" fmla="*/ 304 h 494"/>
                  <a:gd name="T44" fmla="*/ 42 w 622"/>
                  <a:gd name="T45" fmla="*/ 338 h 494"/>
                  <a:gd name="T46" fmla="*/ 36 w 622"/>
                  <a:gd name="T47" fmla="*/ 388 h 494"/>
                  <a:gd name="T48" fmla="*/ 0 w 622"/>
                  <a:gd name="T49" fmla="*/ 458 h 494"/>
                  <a:gd name="T50" fmla="*/ 44 w 622"/>
                  <a:gd name="T51" fmla="*/ 494 h 494"/>
                  <a:gd name="T52" fmla="*/ 94 w 622"/>
                  <a:gd name="T53" fmla="*/ 466 h 494"/>
                  <a:gd name="T54" fmla="*/ 120 w 622"/>
                  <a:gd name="T55" fmla="*/ 450 h 494"/>
                  <a:gd name="T56" fmla="*/ 120 w 622"/>
                  <a:gd name="T57" fmla="*/ 422 h 494"/>
                  <a:gd name="T58" fmla="*/ 182 w 622"/>
                  <a:gd name="T59" fmla="*/ 404 h 494"/>
                  <a:gd name="T60" fmla="*/ 224 w 622"/>
                  <a:gd name="T61" fmla="*/ 442 h 494"/>
                  <a:gd name="T62" fmla="*/ 288 w 622"/>
                  <a:gd name="T63" fmla="*/ 454 h 494"/>
                  <a:gd name="T64" fmla="*/ 362 w 622"/>
                  <a:gd name="T65" fmla="*/ 440 h 494"/>
                  <a:gd name="T66" fmla="*/ 404 w 622"/>
                  <a:gd name="T67" fmla="*/ 436 h 494"/>
                  <a:gd name="T68" fmla="*/ 430 w 622"/>
                  <a:gd name="T69" fmla="*/ 412 h 494"/>
                  <a:gd name="T70" fmla="*/ 484 w 622"/>
                  <a:gd name="T71" fmla="*/ 374 h 494"/>
                  <a:gd name="T72" fmla="*/ 504 w 622"/>
                  <a:gd name="T73" fmla="*/ 400 h 494"/>
                  <a:gd name="T74" fmla="*/ 534 w 622"/>
                  <a:gd name="T75" fmla="*/ 378 h 494"/>
                  <a:gd name="T76" fmla="*/ 524 w 622"/>
                  <a:gd name="T77" fmla="*/ 322 h 494"/>
                  <a:gd name="T78" fmla="*/ 570 w 622"/>
                  <a:gd name="T79" fmla="*/ 328 h 494"/>
                  <a:gd name="T80" fmla="*/ 604 w 622"/>
                  <a:gd name="T81" fmla="*/ 314 h 494"/>
                  <a:gd name="T82" fmla="*/ 622 w 622"/>
                  <a:gd name="T83" fmla="*/ 280 h 4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2"/>
                  <a:gd name="T127" fmla="*/ 0 h 494"/>
                  <a:gd name="T128" fmla="*/ 622 w 622"/>
                  <a:gd name="T129" fmla="*/ 494 h 4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2" h="494">
                    <a:moveTo>
                      <a:pt x="622" y="280"/>
                    </a:moveTo>
                    <a:lnTo>
                      <a:pt x="614" y="218"/>
                    </a:lnTo>
                    <a:lnTo>
                      <a:pt x="602" y="212"/>
                    </a:lnTo>
                    <a:lnTo>
                      <a:pt x="604" y="172"/>
                    </a:lnTo>
                    <a:lnTo>
                      <a:pt x="580" y="144"/>
                    </a:lnTo>
                    <a:lnTo>
                      <a:pt x="554" y="116"/>
                    </a:lnTo>
                    <a:lnTo>
                      <a:pt x="554" y="84"/>
                    </a:lnTo>
                    <a:lnTo>
                      <a:pt x="542" y="72"/>
                    </a:lnTo>
                    <a:lnTo>
                      <a:pt x="540" y="60"/>
                    </a:lnTo>
                    <a:lnTo>
                      <a:pt x="526" y="48"/>
                    </a:lnTo>
                    <a:lnTo>
                      <a:pt x="502" y="46"/>
                    </a:lnTo>
                    <a:lnTo>
                      <a:pt x="486" y="62"/>
                    </a:lnTo>
                    <a:lnTo>
                      <a:pt x="462" y="64"/>
                    </a:lnTo>
                    <a:lnTo>
                      <a:pt x="442" y="54"/>
                    </a:lnTo>
                    <a:lnTo>
                      <a:pt x="416" y="64"/>
                    </a:lnTo>
                    <a:lnTo>
                      <a:pt x="382" y="64"/>
                    </a:lnTo>
                    <a:lnTo>
                      <a:pt x="378" y="46"/>
                    </a:lnTo>
                    <a:lnTo>
                      <a:pt x="364" y="30"/>
                    </a:lnTo>
                    <a:lnTo>
                      <a:pt x="344" y="20"/>
                    </a:lnTo>
                    <a:lnTo>
                      <a:pt x="318" y="0"/>
                    </a:lnTo>
                    <a:lnTo>
                      <a:pt x="302" y="4"/>
                    </a:lnTo>
                    <a:lnTo>
                      <a:pt x="274" y="38"/>
                    </a:lnTo>
                    <a:lnTo>
                      <a:pt x="242" y="54"/>
                    </a:lnTo>
                    <a:lnTo>
                      <a:pt x="220" y="56"/>
                    </a:lnTo>
                    <a:lnTo>
                      <a:pt x="210" y="36"/>
                    </a:lnTo>
                    <a:lnTo>
                      <a:pt x="188" y="16"/>
                    </a:lnTo>
                    <a:lnTo>
                      <a:pt x="174" y="46"/>
                    </a:lnTo>
                    <a:lnTo>
                      <a:pt x="164" y="70"/>
                    </a:lnTo>
                    <a:lnTo>
                      <a:pt x="144" y="90"/>
                    </a:lnTo>
                    <a:lnTo>
                      <a:pt x="154" y="116"/>
                    </a:lnTo>
                    <a:lnTo>
                      <a:pt x="118" y="118"/>
                    </a:lnTo>
                    <a:lnTo>
                      <a:pt x="98" y="108"/>
                    </a:lnTo>
                    <a:lnTo>
                      <a:pt x="82" y="120"/>
                    </a:lnTo>
                    <a:lnTo>
                      <a:pt x="56" y="118"/>
                    </a:lnTo>
                    <a:lnTo>
                      <a:pt x="48" y="138"/>
                    </a:lnTo>
                    <a:lnTo>
                      <a:pt x="68" y="160"/>
                    </a:lnTo>
                    <a:lnTo>
                      <a:pt x="86" y="174"/>
                    </a:lnTo>
                    <a:lnTo>
                      <a:pt x="82" y="192"/>
                    </a:lnTo>
                    <a:lnTo>
                      <a:pt x="56" y="198"/>
                    </a:lnTo>
                    <a:lnTo>
                      <a:pt x="44" y="216"/>
                    </a:lnTo>
                    <a:lnTo>
                      <a:pt x="50" y="234"/>
                    </a:lnTo>
                    <a:lnTo>
                      <a:pt x="18" y="254"/>
                    </a:lnTo>
                    <a:lnTo>
                      <a:pt x="22" y="278"/>
                    </a:lnTo>
                    <a:lnTo>
                      <a:pt x="38" y="304"/>
                    </a:lnTo>
                    <a:lnTo>
                      <a:pt x="24" y="326"/>
                    </a:lnTo>
                    <a:lnTo>
                      <a:pt x="42" y="338"/>
                    </a:lnTo>
                    <a:lnTo>
                      <a:pt x="66" y="344"/>
                    </a:lnTo>
                    <a:lnTo>
                      <a:pt x="36" y="388"/>
                    </a:lnTo>
                    <a:lnTo>
                      <a:pt x="20" y="426"/>
                    </a:lnTo>
                    <a:lnTo>
                      <a:pt x="0" y="458"/>
                    </a:lnTo>
                    <a:lnTo>
                      <a:pt x="22" y="482"/>
                    </a:lnTo>
                    <a:lnTo>
                      <a:pt x="44" y="494"/>
                    </a:lnTo>
                    <a:lnTo>
                      <a:pt x="74" y="480"/>
                    </a:lnTo>
                    <a:lnTo>
                      <a:pt x="94" y="466"/>
                    </a:lnTo>
                    <a:lnTo>
                      <a:pt x="120" y="466"/>
                    </a:lnTo>
                    <a:lnTo>
                      <a:pt x="120" y="450"/>
                    </a:lnTo>
                    <a:lnTo>
                      <a:pt x="108" y="434"/>
                    </a:lnTo>
                    <a:lnTo>
                      <a:pt x="120" y="422"/>
                    </a:lnTo>
                    <a:lnTo>
                      <a:pt x="150" y="422"/>
                    </a:lnTo>
                    <a:lnTo>
                      <a:pt x="182" y="404"/>
                    </a:lnTo>
                    <a:lnTo>
                      <a:pt x="210" y="432"/>
                    </a:lnTo>
                    <a:lnTo>
                      <a:pt x="224" y="442"/>
                    </a:lnTo>
                    <a:lnTo>
                      <a:pt x="268" y="440"/>
                    </a:lnTo>
                    <a:lnTo>
                      <a:pt x="288" y="454"/>
                    </a:lnTo>
                    <a:lnTo>
                      <a:pt x="308" y="442"/>
                    </a:lnTo>
                    <a:lnTo>
                      <a:pt x="362" y="440"/>
                    </a:lnTo>
                    <a:lnTo>
                      <a:pt x="386" y="450"/>
                    </a:lnTo>
                    <a:lnTo>
                      <a:pt x="404" y="436"/>
                    </a:lnTo>
                    <a:lnTo>
                      <a:pt x="406" y="416"/>
                    </a:lnTo>
                    <a:lnTo>
                      <a:pt x="430" y="412"/>
                    </a:lnTo>
                    <a:lnTo>
                      <a:pt x="462" y="390"/>
                    </a:lnTo>
                    <a:lnTo>
                      <a:pt x="484" y="374"/>
                    </a:lnTo>
                    <a:lnTo>
                      <a:pt x="500" y="386"/>
                    </a:lnTo>
                    <a:lnTo>
                      <a:pt x="504" y="400"/>
                    </a:lnTo>
                    <a:lnTo>
                      <a:pt x="524" y="396"/>
                    </a:lnTo>
                    <a:lnTo>
                      <a:pt x="534" y="378"/>
                    </a:lnTo>
                    <a:lnTo>
                      <a:pt x="522" y="354"/>
                    </a:lnTo>
                    <a:lnTo>
                      <a:pt x="524" y="322"/>
                    </a:lnTo>
                    <a:lnTo>
                      <a:pt x="548" y="318"/>
                    </a:lnTo>
                    <a:lnTo>
                      <a:pt x="570" y="328"/>
                    </a:lnTo>
                    <a:lnTo>
                      <a:pt x="598" y="326"/>
                    </a:lnTo>
                    <a:lnTo>
                      <a:pt x="604" y="314"/>
                    </a:lnTo>
                    <a:lnTo>
                      <a:pt x="606" y="288"/>
                    </a:lnTo>
                    <a:lnTo>
                      <a:pt x="622" y="28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68"/>
              <p:cNvSpPr/>
              <p:nvPr/>
            </p:nvSpPr>
            <p:spPr bwMode="gray">
              <a:xfrm>
                <a:off x="2406" y="2700"/>
                <a:ext cx="252" cy="150"/>
              </a:xfrm>
              <a:custGeom>
                <a:avLst/>
                <a:gdLst>
                  <a:gd name="T0" fmla="*/ 0 w 252"/>
                  <a:gd name="T1" fmla="*/ 110 h 150"/>
                  <a:gd name="T2" fmla="*/ 2 w 252"/>
                  <a:gd name="T3" fmla="*/ 80 h 150"/>
                  <a:gd name="T4" fmla="*/ 22 w 252"/>
                  <a:gd name="T5" fmla="*/ 64 h 150"/>
                  <a:gd name="T6" fmla="*/ 46 w 252"/>
                  <a:gd name="T7" fmla="*/ 58 h 150"/>
                  <a:gd name="T8" fmla="*/ 70 w 252"/>
                  <a:gd name="T9" fmla="*/ 30 h 150"/>
                  <a:gd name="T10" fmla="*/ 102 w 252"/>
                  <a:gd name="T11" fmla="*/ 22 h 150"/>
                  <a:gd name="T12" fmla="*/ 134 w 252"/>
                  <a:gd name="T13" fmla="*/ 18 h 150"/>
                  <a:gd name="T14" fmla="*/ 142 w 252"/>
                  <a:gd name="T15" fmla="*/ 10 h 150"/>
                  <a:gd name="T16" fmla="*/ 186 w 252"/>
                  <a:gd name="T17" fmla="*/ 10 h 150"/>
                  <a:gd name="T18" fmla="*/ 200 w 252"/>
                  <a:gd name="T19" fmla="*/ 0 h 150"/>
                  <a:gd name="T20" fmla="*/ 220 w 252"/>
                  <a:gd name="T21" fmla="*/ 4 h 150"/>
                  <a:gd name="T22" fmla="*/ 240 w 252"/>
                  <a:gd name="T23" fmla="*/ 22 h 150"/>
                  <a:gd name="T24" fmla="*/ 252 w 252"/>
                  <a:gd name="T25" fmla="*/ 46 h 150"/>
                  <a:gd name="T26" fmla="*/ 240 w 252"/>
                  <a:gd name="T27" fmla="*/ 76 h 150"/>
                  <a:gd name="T28" fmla="*/ 198 w 252"/>
                  <a:gd name="T29" fmla="*/ 112 h 150"/>
                  <a:gd name="T30" fmla="*/ 156 w 252"/>
                  <a:gd name="T31" fmla="*/ 130 h 150"/>
                  <a:gd name="T32" fmla="*/ 120 w 252"/>
                  <a:gd name="T33" fmla="*/ 140 h 150"/>
                  <a:gd name="T34" fmla="*/ 88 w 252"/>
                  <a:gd name="T35" fmla="*/ 130 h 150"/>
                  <a:gd name="T36" fmla="*/ 62 w 252"/>
                  <a:gd name="T37" fmla="*/ 144 h 150"/>
                  <a:gd name="T38" fmla="*/ 38 w 252"/>
                  <a:gd name="T39" fmla="*/ 150 h 150"/>
                  <a:gd name="T40" fmla="*/ 12 w 252"/>
                  <a:gd name="T41" fmla="*/ 126 h 150"/>
                  <a:gd name="T42" fmla="*/ 0 w 252"/>
                  <a:gd name="T43" fmla="*/ 110 h 1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2"/>
                  <a:gd name="T67" fmla="*/ 0 h 150"/>
                  <a:gd name="T68" fmla="*/ 252 w 252"/>
                  <a:gd name="T69" fmla="*/ 150 h 1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2" h="150">
                    <a:moveTo>
                      <a:pt x="0" y="110"/>
                    </a:moveTo>
                    <a:lnTo>
                      <a:pt x="2" y="80"/>
                    </a:lnTo>
                    <a:lnTo>
                      <a:pt x="22" y="64"/>
                    </a:lnTo>
                    <a:lnTo>
                      <a:pt x="46" y="58"/>
                    </a:lnTo>
                    <a:lnTo>
                      <a:pt x="70" y="30"/>
                    </a:lnTo>
                    <a:lnTo>
                      <a:pt x="102" y="22"/>
                    </a:lnTo>
                    <a:lnTo>
                      <a:pt x="134" y="18"/>
                    </a:lnTo>
                    <a:lnTo>
                      <a:pt x="142" y="10"/>
                    </a:lnTo>
                    <a:lnTo>
                      <a:pt x="186" y="10"/>
                    </a:lnTo>
                    <a:lnTo>
                      <a:pt x="200" y="0"/>
                    </a:lnTo>
                    <a:lnTo>
                      <a:pt x="220" y="4"/>
                    </a:lnTo>
                    <a:lnTo>
                      <a:pt x="240" y="22"/>
                    </a:lnTo>
                    <a:lnTo>
                      <a:pt x="252" y="46"/>
                    </a:lnTo>
                    <a:lnTo>
                      <a:pt x="240" y="76"/>
                    </a:lnTo>
                    <a:lnTo>
                      <a:pt x="198" y="112"/>
                    </a:lnTo>
                    <a:lnTo>
                      <a:pt x="156" y="130"/>
                    </a:lnTo>
                    <a:lnTo>
                      <a:pt x="120" y="140"/>
                    </a:lnTo>
                    <a:lnTo>
                      <a:pt x="88" y="130"/>
                    </a:lnTo>
                    <a:lnTo>
                      <a:pt x="62" y="144"/>
                    </a:lnTo>
                    <a:lnTo>
                      <a:pt x="38" y="150"/>
                    </a:lnTo>
                    <a:lnTo>
                      <a:pt x="12" y="126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69"/>
              <p:cNvSpPr/>
              <p:nvPr/>
            </p:nvSpPr>
            <p:spPr bwMode="gray">
              <a:xfrm>
                <a:off x="2406" y="2700"/>
                <a:ext cx="252" cy="150"/>
              </a:xfrm>
              <a:custGeom>
                <a:avLst/>
                <a:gdLst>
                  <a:gd name="T0" fmla="*/ 0 w 252"/>
                  <a:gd name="T1" fmla="*/ 110 h 150"/>
                  <a:gd name="T2" fmla="*/ 2 w 252"/>
                  <a:gd name="T3" fmla="*/ 80 h 150"/>
                  <a:gd name="T4" fmla="*/ 22 w 252"/>
                  <a:gd name="T5" fmla="*/ 64 h 150"/>
                  <a:gd name="T6" fmla="*/ 46 w 252"/>
                  <a:gd name="T7" fmla="*/ 58 h 150"/>
                  <a:gd name="T8" fmla="*/ 70 w 252"/>
                  <a:gd name="T9" fmla="*/ 30 h 150"/>
                  <a:gd name="T10" fmla="*/ 102 w 252"/>
                  <a:gd name="T11" fmla="*/ 22 h 150"/>
                  <a:gd name="T12" fmla="*/ 134 w 252"/>
                  <a:gd name="T13" fmla="*/ 18 h 150"/>
                  <a:gd name="T14" fmla="*/ 142 w 252"/>
                  <a:gd name="T15" fmla="*/ 10 h 150"/>
                  <a:gd name="T16" fmla="*/ 186 w 252"/>
                  <a:gd name="T17" fmla="*/ 10 h 150"/>
                  <a:gd name="T18" fmla="*/ 200 w 252"/>
                  <a:gd name="T19" fmla="*/ 0 h 150"/>
                  <a:gd name="T20" fmla="*/ 220 w 252"/>
                  <a:gd name="T21" fmla="*/ 4 h 150"/>
                  <a:gd name="T22" fmla="*/ 240 w 252"/>
                  <a:gd name="T23" fmla="*/ 22 h 150"/>
                  <a:gd name="T24" fmla="*/ 252 w 252"/>
                  <a:gd name="T25" fmla="*/ 46 h 150"/>
                  <a:gd name="T26" fmla="*/ 240 w 252"/>
                  <a:gd name="T27" fmla="*/ 76 h 150"/>
                  <a:gd name="T28" fmla="*/ 198 w 252"/>
                  <a:gd name="T29" fmla="*/ 112 h 150"/>
                  <a:gd name="T30" fmla="*/ 156 w 252"/>
                  <a:gd name="T31" fmla="*/ 130 h 150"/>
                  <a:gd name="T32" fmla="*/ 120 w 252"/>
                  <a:gd name="T33" fmla="*/ 140 h 150"/>
                  <a:gd name="T34" fmla="*/ 88 w 252"/>
                  <a:gd name="T35" fmla="*/ 130 h 150"/>
                  <a:gd name="T36" fmla="*/ 62 w 252"/>
                  <a:gd name="T37" fmla="*/ 144 h 150"/>
                  <a:gd name="T38" fmla="*/ 38 w 252"/>
                  <a:gd name="T39" fmla="*/ 150 h 150"/>
                  <a:gd name="T40" fmla="*/ 12 w 252"/>
                  <a:gd name="T41" fmla="*/ 126 h 150"/>
                  <a:gd name="T42" fmla="*/ 0 w 252"/>
                  <a:gd name="T43" fmla="*/ 110 h 1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2"/>
                  <a:gd name="T67" fmla="*/ 0 h 150"/>
                  <a:gd name="T68" fmla="*/ 252 w 252"/>
                  <a:gd name="T69" fmla="*/ 150 h 1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2" h="150">
                    <a:moveTo>
                      <a:pt x="0" y="110"/>
                    </a:moveTo>
                    <a:lnTo>
                      <a:pt x="2" y="80"/>
                    </a:lnTo>
                    <a:lnTo>
                      <a:pt x="22" y="64"/>
                    </a:lnTo>
                    <a:lnTo>
                      <a:pt x="46" y="58"/>
                    </a:lnTo>
                    <a:lnTo>
                      <a:pt x="70" y="30"/>
                    </a:lnTo>
                    <a:lnTo>
                      <a:pt x="102" y="22"/>
                    </a:lnTo>
                    <a:lnTo>
                      <a:pt x="134" y="18"/>
                    </a:lnTo>
                    <a:lnTo>
                      <a:pt x="142" y="10"/>
                    </a:lnTo>
                    <a:lnTo>
                      <a:pt x="186" y="10"/>
                    </a:lnTo>
                    <a:lnTo>
                      <a:pt x="200" y="0"/>
                    </a:lnTo>
                    <a:lnTo>
                      <a:pt x="220" y="4"/>
                    </a:lnTo>
                    <a:lnTo>
                      <a:pt x="240" y="22"/>
                    </a:lnTo>
                    <a:lnTo>
                      <a:pt x="252" y="46"/>
                    </a:lnTo>
                    <a:lnTo>
                      <a:pt x="240" y="76"/>
                    </a:lnTo>
                    <a:lnTo>
                      <a:pt x="198" y="112"/>
                    </a:lnTo>
                    <a:lnTo>
                      <a:pt x="156" y="130"/>
                    </a:lnTo>
                    <a:lnTo>
                      <a:pt x="120" y="140"/>
                    </a:lnTo>
                    <a:lnTo>
                      <a:pt x="88" y="130"/>
                    </a:lnTo>
                    <a:lnTo>
                      <a:pt x="62" y="144"/>
                    </a:lnTo>
                    <a:lnTo>
                      <a:pt x="38" y="150"/>
                    </a:lnTo>
                    <a:lnTo>
                      <a:pt x="12" y="126"/>
                    </a:lnTo>
                    <a:lnTo>
                      <a:pt x="0" y="110"/>
                    </a:ln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14603" y="4134167"/>
              <a:ext cx="588524" cy="3385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b="1" cap="small" dirty="0" smtClean="0">
                  <a:latin typeface="Times New Roman" panose="02020603050405020304" pitchFamily="18" charset="0"/>
                  <a:ea typeface="나눔고딕" pitchFamily="50" charset="-127"/>
                  <a:cs typeface="Times New Roman" panose="02020603050405020304" pitchFamily="18" charset="0"/>
                </a:rPr>
                <a:t>光州</a:t>
              </a:r>
              <a:endParaRPr lang="ko-KR" altLang="en-US" sz="1600" b="1" cap="small" dirty="0">
                <a:latin typeface="Times New Roman" panose="02020603050405020304" pitchFamily="18" charset="0"/>
                <a:ea typeface="나눔고딕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8211" name="TextBox 38"/>
            <p:cNvSpPr txBox="1">
              <a:spLocks noChangeArrowheads="1"/>
            </p:cNvSpPr>
            <p:nvPr/>
          </p:nvSpPr>
          <p:spPr bwMode="auto">
            <a:xfrm>
              <a:off x="1714590" y="4453651"/>
              <a:ext cx="9361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latin typeface="Times New Roman" panose="02020603050405020304" pitchFamily="18" charset="0"/>
                  <a:ea typeface="나눔고딕" pitchFamily="50" charset="-127"/>
                  <a:cs typeface="Times New Roman" panose="02020603050405020304" pitchFamily="18" charset="0"/>
                </a:rPr>
                <a:t>丽水</a:t>
              </a:r>
              <a:endParaRPr lang="ko-KR" altLang="en-US" sz="1600" b="1" dirty="0">
                <a:latin typeface="Times New Roman" panose="02020603050405020304" pitchFamily="18" charset="0"/>
                <a:ea typeface="나눔고딕" pitchFamily="50" charset="-127"/>
                <a:cs typeface="Times New Roman" panose="02020603050405020304" pitchFamily="18" charset="0"/>
              </a:endParaRPr>
            </a:p>
          </p:txBody>
        </p:sp>
        <p:pic>
          <p:nvPicPr>
            <p:cNvPr id="8212" name="Picture 24" descr="button0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4357694"/>
              <a:ext cx="288000" cy="26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24" descr="button0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290" y="2428868"/>
              <a:ext cx="288000" cy="26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24" descr="button0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42" y="4714884"/>
              <a:ext cx="288000" cy="26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42"/>
            <p:cNvSpPr txBox="1">
              <a:spLocks noChangeArrowheads="1"/>
            </p:cNvSpPr>
            <p:nvPr/>
          </p:nvSpPr>
          <p:spPr bwMode="auto">
            <a:xfrm>
              <a:off x="1024045" y="2313919"/>
              <a:ext cx="588524" cy="3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zh-CN" altLang="en-US" sz="1600" b="1" dirty="0" smtClean="0">
                  <a:latin typeface="Times New Roman" panose="02020603050405020304" pitchFamily="18" charset="0"/>
                  <a:ea typeface="나눔고딕" pitchFamily="50" charset="-127"/>
                  <a:cs typeface="Times New Roman" panose="02020603050405020304" pitchFamily="18" charset="0"/>
                </a:rPr>
                <a:t>首尔</a:t>
              </a:r>
              <a:endParaRPr lang="ko-KR" altLang="en-US" sz="1600" b="1" dirty="0">
                <a:latin typeface="Times New Roman" panose="02020603050405020304" pitchFamily="18" charset="0"/>
                <a:ea typeface="나눔고딕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8216" name="TextBox 43"/>
            <p:cNvSpPr txBox="1">
              <a:spLocks noChangeArrowheads="1"/>
            </p:cNvSpPr>
            <p:nvPr/>
          </p:nvSpPr>
          <p:spPr bwMode="auto">
            <a:xfrm>
              <a:off x="2714612" y="3929066"/>
              <a:ext cx="588524" cy="3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zh-CN" altLang="en-US" sz="1600" b="1" dirty="0" smtClean="0">
                  <a:latin typeface="Times New Roman" panose="02020603050405020304" pitchFamily="18" charset="0"/>
                  <a:ea typeface="나눔고딕" pitchFamily="50" charset="-127"/>
                  <a:cs typeface="Times New Roman" panose="02020603050405020304" pitchFamily="18" charset="0"/>
                </a:rPr>
                <a:t>釜山</a:t>
              </a:r>
              <a:endParaRPr lang="ko-KR" altLang="en-US" sz="1600" b="1" dirty="0">
                <a:latin typeface="Times New Roman" panose="02020603050405020304" pitchFamily="18" charset="0"/>
                <a:ea typeface="나눔고딕" pitchFamily="50" charset="-127"/>
                <a:cs typeface="Times New Roman" panose="02020603050405020304" pitchFamily="18" charset="0"/>
              </a:endParaRPr>
            </a:p>
          </p:txBody>
        </p:sp>
        <p:pic>
          <p:nvPicPr>
            <p:cNvPr id="8217" name="Picture 24" descr="button0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12" y="4214818"/>
              <a:ext cx="288000" cy="26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4" descr="C:\Documents and Settings\user\Local Settings\Temporary Internet Files\Content.IE5\HKB94S9U\MM900356753[1]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43125">
              <a:off x="1232964" y="3738784"/>
              <a:ext cx="850146" cy="82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직사각형 2"/>
          <p:cNvSpPr/>
          <p:nvPr/>
        </p:nvSpPr>
        <p:spPr>
          <a:xfrm>
            <a:off x="625537" y="121246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ln w="12700">
                  <a:noFill/>
                </a:ln>
                <a:solidFill>
                  <a:schemeClr val="bg1"/>
                </a:solidFill>
                <a:latin typeface="+mn-ea"/>
              </a:rPr>
              <a:t>光州</a:t>
            </a:r>
            <a:endParaRPr lang="ko-KR" altLang="en-US" sz="3600" dirty="0">
              <a:solidFill>
                <a:schemeClr val="bg1">
                  <a:lumMod val="95000"/>
                </a:schemeClr>
              </a:solidFill>
              <a:latin typeface="Kozuka Mincho Pro H" panose="02020A00000000000000" pitchFamily="18" charset="-128"/>
              <a:ea typeface="851fontzatsu" panose="02000600000000000000" pitchFamily="2" charset="-127"/>
              <a:cs typeface="Meiryo" panose="020B0604030504040204" pitchFamily="34" charset="-128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45458" y="2041684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　 </a:t>
            </a:r>
            <a:r>
              <a:rPr lang="zh-CN" altLang="en-US" sz="2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位于在韩国的南部</a:t>
            </a:r>
            <a:endParaRPr lang="ja-JP" altLang="en-US" sz="2400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80" name="Rectangle 42"/>
          <p:cNvSpPr>
            <a:spLocks noChangeArrowheads="1"/>
          </p:cNvSpPr>
          <p:nvPr/>
        </p:nvSpPr>
        <p:spPr bwMode="auto">
          <a:xfrm>
            <a:off x="3574755" y="2136932"/>
            <a:ext cx="69850" cy="26828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42700" y="125274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latin typeface="Kozuka Mincho Pro H" panose="02020A00000000000000" pitchFamily="18" charset="-128"/>
              </a:rPr>
              <a:t>光州</a:t>
            </a:r>
            <a:endParaRPr lang="ko-KR" altLang="en-US" sz="3600" dirty="0">
              <a:latin typeface="Kozuka Mincho Pro H" panose="02020A00000000000000" pitchFamily="18" charset="-128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26" y="1220306"/>
            <a:ext cx="584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76" y="2511667"/>
            <a:ext cx="1078344" cy="1078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8042" y="340534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1,484,000</a:t>
            </a:r>
            <a:endParaRPr lang="ko-KR" altLang="en-US" b="1" dirty="0">
              <a:latin typeface="Adobe Fan Heiti Std B" panose="020B0700000000000000" pitchFamily="34" charset="-128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75" y="2411622"/>
            <a:ext cx="1166999" cy="13630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50" y="2569436"/>
            <a:ext cx="1099788" cy="12830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02904" y="34189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17</a:t>
            </a:r>
            <a:endParaRPr lang="ko-KR" altLang="en-US" b="1" dirty="0">
              <a:latin typeface="Adobe Fan Heiti Std B" panose="020B0700000000000000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1404" y="3393262"/>
            <a:ext cx="56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  <a:r>
              <a:rPr lang="en-US" altLang="ko-KR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  <a:endParaRPr lang="ko-KR" altLang="en-US" b="1" dirty="0">
              <a:latin typeface="Adobe Fan Heiti Std B" panose="020B0700000000000000" pitchFamily="34" charset="-128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53441" y="3717032"/>
            <a:ext cx="101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人口</a:t>
            </a:r>
            <a:r>
              <a:rPr lang="en-US" altLang="ja-JP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endParaRPr lang="en-US" altLang="ja-JP" sz="1200" b="1" dirty="0" smtClean="0">
              <a:solidFill>
                <a:srgbClr val="0070C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173051" y="3702135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     大学</a:t>
            </a:r>
            <a:r>
              <a:rPr lang="en-US" altLang="ko-KR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endParaRPr lang="ko-KR" altLang="en-US" sz="1200" b="1" dirty="0">
              <a:solidFill>
                <a:srgbClr val="0070C0"/>
              </a:solidFill>
              <a:latin typeface="Adobe Fan Heiti Std B" panose="020B0700000000000000" pitchFamily="34" charset="-128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2553" y="3707713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中国姊妹大学</a:t>
            </a:r>
            <a:endParaRPr lang="en-US" altLang="zh-CN" sz="1200" b="1" dirty="0" smtClean="0">
              <a:solidFill>
                <a:srgbClr val="0070C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2" name="타원형 설명선 11"/>
          <p:cNvSpPr/>
          <p:nvPr/>
        </p:nvSpPr>
        <p:spPr>
          <a:xfrm rot="20800137" flipH="1">
            <a:off x="2631239" y="2433941"/>
            <a:ext cx="1322980" cy="1037440"/>
          </a:xfrm>
          <a:prstGeom prst="wedgeEllipseCallou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43819" y="2674501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第</a:t>
            </a:r>
            <a:r>
              <a:rPr lang="en-US" altLang="ja-JP" sz="1400" b="1" dirty="0" smtClean="0">
                <a:solidFill>
                  <a:srgbClr val="FF0000"/>
                </a:solidFill>
                <a:latin typeface="07LogoTypeGothic7" panose="02000600000000000000" pitchFamily="50" charset="-128"/>
                <a:ea typeface="07LogoTypeGothic7" panose="02000600000000000000" pitchFamily="50" charset="-128"/>
              </a:rPr>
              <a:t>6</a:t>
            </a:r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大</a:t>
            </a:r>
            <a:endParaRPr lang="en-US" altLang="zh-CN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  <a:p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的城市在韩国</a:t>
            </a:r>
            <a:endParaRPr lang="en-US" altLang="zh-CN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245458" y="40579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　 </a:t>
            </a:r>
            <a:r>
              <a:rPr lang="zh-CN" altLang="en-US" sz="2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到首尔的时间</a:t>
            </a:r>
            <a:endParaRPr lang="ja-JP" altLang="en-US" sz="2000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90" name="Rectangle 42"/>
          <p:cNvSpPr>
            <a:spLocks noChangeArrowheads="1"/>
          </p:cNvSpPr>
          <p:nvPr/>
        </p:nvSpPr>
        <p:spPr bwMode="auto">
          <a:xfrm>
            <a:off x="3574755" y="4179283"/>
            <a:ext cx="69850" cy="26828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21" y="4616667"/>
            <a:ext cx="596880" cy="59688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5127" y="4599653"/>
            <a:ext cx="418961" cy="63090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00" y="4616667"/>
            <a:ext cx="575384" cy="57538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853440" y="528183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40</a:t>
            </a:r>
            <a:endParaRPr lang="ko-KR" altLang="en-US" b="1" dirty="0">
              <a:latin typeface="Adobe Fan Heiti Std B" panose="020B0700000000000000" pitchFamily="34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958552" y="530273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90</a:t>
            </a:r>
            <a:endParaRPr lang="ko-KR" altLang="en-US" b="1" dirty="0">
              <a:latin typeface="Adobe Fan Heiti Std B" panose="020B0700000000000000" pitchFamily="34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10762" y="529134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3.5</a:t>
            </a:r>
            <a:r>
              <a:rPr lang="zh-CN" altLang="en-US" sz="1200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小时</a:t>
            </a:r>
            <a:endParaRPr lang="ko-KR" altLang="en-US" sz="1200" b="1" dirty="0">
              <a:latin typeface="Adobe Fan Heiti Std B" panose="020B0700000000000000" pitchFamily="34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782540" y="560573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</a:rPr>
              <a:t>飞机</a:t>
            </a:r>
            <a:endParaRPr lang="ko-KR" altLang="en-US" sz="1200" b="1" dirty="0">
              <a:solidFill>
                <a:srgbClr val="0070C0"/>
              </a:solidFill>
              <a:latin typeface="Adobe Fan Heiti Std B" panose="020B0700000000000000" pitchFamily="34" charset="-128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881076" y="5605738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</a:rPr>
              <a:t>KTX</a:t>
            </a:r>
            <a:r>
              <a:rPr lang="zh-CN" altLang="en-US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</a:rPr>
              <a:t>火车</a:t>
            </a:r>
            <a:endParaRPr lang="ko-KR" altLang="en-US" sz="1200" b="1" dirty="0">
              <a:solidFill>
                <a:srgbClr val="0070C0"/>
              </a:solidFill>
              <a:latin typeface="Adobe Fan Heiti Std B" panose="020B0700000000000000" pitchFamily="34" charset="-128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37748" y="560573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大巴</a:t>
            </a:r>
            <a:r>
              <a:rPr lang="en-US" altLang="ja-JP" sz="1200" b="1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endParaRPr lang="ko-KR" altLang="en-US" sz="1200" b="1" dirty="0">
              <a:solidFill>
                <a:srgbClr val="0070C0"/>
              </a:solidFill>
              <a:latin typeface="Adobe Fan Heiti Std B" panose="020B0700000000000000" pitchFamily="34" charset="-128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81128"/>
            <a:ext cx="1895902" cy="126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8000" r="9044"/>
          <a:stretch>
            <a:fillRect/>
          </a:stretch>
        </p:blipFill>
        <p:spPr>
          <a:xfrm>
            <a:off x="3782721" y="1268760"/>
            <a:ext cx="3168352" cy="2117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1" r="36190" b="13278"/>
          <a:stretch>
            <a:fillRect/>
          </a:stretch>
        </p:blipFill>
        <p:spPr>
          <a:xfrm>
            <a:off x="3779273" y="3798907"/>
            <a:ext cx="3171800" cy="215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3" y="3798908"/>
            <a:ext cx="3168352" cy="215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7" descr="\\Fileserver-pt\server-file2\4.넷째마당\수연\바\바_12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527233" y="3116029"/>
            <a:ext cx="2474912" cy="749300"/>
          </a:xfrm>
          <a:prstGeom prst="rect">
            <a:avLst/>
          </a:prstGeom>
          <a:noFill/>
        </p:spPr>
      </p:pic>
      <p:pic>
        <p:nvPicPr>
          <p:cNvPr id="11" name="Picture 17" descr="\\Fileserver-pt\server-file2\4.넷째마당\수연\바\바_12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p:blipFill>
        <p:spPr bwMode="auto">
          <a:xfrm>
            <a:off x="542362" y="5712597"/>
            <a:ext cx="1077310" cy="749300"/>
          </a:xfrm>
          <a:prstGeom prst="rect">
            <a:avLst/>
          </a:prstGeom>
          <a:noFill/>
        </p:spPr>
      </p:pic>
      <p:pic>
        <p:nvPicPr>
          <p:cNvPr id="12" name="Picture 17" descr="\\Fileserver-pt\server-file2\4.넷째마당\수연\바\바_12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 flipH="1">
            <a:off x="5868143" y="5712597"/>
            <a:ext cx="1082930" cy="749300"/>
          </a:xfrm>
          <a:prstGeom prst="rect">
            <a:avLst/>
          </a:prstGeom>
          <a:noFill/>
        </p:spPr>
      </p:pic>
      <p:pic>
        <p:nvPicPr>
          <p:cNvPr id="13" name="Picture 17" descr="\\Fileserver-pt\server-file2\4.넷째마당\수연\바\바_12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p:blipFill>
        <p:spPr bwMode="auto">
          <a:xfrm flipH="1">
            <a:off x="5301073" y="3104857"/>
            <a:ext cx="1675863" cy="749300"/>
          </a:xfrm>
          <a:prstGeom prst="rect">
            <a:avLst/>
          </a:prstGeom>
          <a:noFill/>
        </p:spPr>
      </p:pic>
      <p:grpSp>
        <p:nvGrpSpPr>
          <p:cNvPr id="17" name="Group 4"/>
          <p:cNvGrpSpPr>
            <a:grpSpLocks noChangeAspect="1"/>
          </p:cNvGrpSpPr>
          <p:nvPr/>
        </p:nvGrpSpPr>
        <p:grpSpPr bwMode="auto">
          <a:xfrm>
            <a:off x="6732240" y="4908305"/>
            <a:ext cx="1609919" cy="1421030"/>
            <a:chOff x="1837" y="2850"/>
            <a:chExt cx="1108" cy="978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37" y="2850"/>
              <a:ext cx="1108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2077" y="3748"/>
              <a:ext cx="808" cy="80"/>
            </a:xfrm>
            <a:custGeom>
              <a:avLst/>
              <a:gdLst>
                <a:gd name="T0" fmla="*/ 808 w 808"/>
                <a:gd name="T1" fmla="*/ 40 h 80"/>
                <a:gd name="T2" fmla="*/ 808 w 808"/>
                <a:gd name="T3" fmla="*/ 40 h 80"/>
                <a:gd name="T4" fmla="*/ 806 w 808"/>
                <a:gd name="T5" fmla="*/ 36 h 80"/>
                <a:gd name="T6" fmla="*/ 800 w 808"/>
                <a:gd name="T7" fmla="*/ 32 h 80"/>
                <a:gd name="T8" fmla="*/ 790 w 808"/>
                <a:gd name="T9" fmla="*/ 28 h 80"/>
                <a:gd name="T10" fmla="*/ 776 w 808"/>
                <a:gd name="T11" fmla="*/ 24 h 80"/>
                <a:gd name="T12" fmla="*/ 738 w 808"/>
                <a:gd name="T13" fmla="*/ 16 h 80"/>
                <a:gd name="T14" fmla="*/ 690 w 808"/>
                <a:gd name="T15" fmla="*/ 10 h 80"/>
                <a:gd name="T16" fmla="*/ 630 w 808"/>
                <a:gd name="T17" fmla="*/ 6 h 80"/>
                <a:gd name="T18" fmla="*/ 562 w 808"/>
                <a:gd name="T19" fmla="*/ 2 h 80"/>
                <a:gd name="T20" fmla="*/ 486 w 808"/>
                <a:gd name="T21" fmla="*/ 0 h 80"/>
                <a:gd name="T22" fmla="*/ 404 w 808"/>
                <a:gd name="T23" fmla="*/ 0 h 80"/>
                <a:gd name="T24" fmla="*/ 404 w 808"/>
                <a:gd name="T25" fmla="*/ 0 h 80"/>
                <a:gd name="T26" fmla="*/ 322 w 808"/>
                <a:gd name="T27" fmla="*/ 0 h 80"/>
                <a:gd name="T28" fmla="*/ 246 w 808"/>
                <a:gd name="T29" fmla="*/ 2 h 80"/>
                <a:gd name="T30" fmla="*/ 178 w 808"/>
                <a:gd name="T31" fmla="*/ 6 h 80"/>
                <a:gd name="T32" fmla="*/ 118 w 808"/>
                <a:gd name="T33" fmla="*/ 10 h 80"/>
                <a:gd name="T34" fmla="*/ 68 w 808"/>
                <a:gd name="T35" fmla="*/ 16 h 80"/>
                <a:gd name="T36" fmla="*/ 32 w 808"/>
                <a:gd name="T37" fmla="*/ 24 h 80"/>
                <a:gd name="T38" fmla="*/ 18 w 808"/>
                <a:gd name="T39" fmla="*/ 28 h 80"/>
                <a:gd name="T40" fmla="*/ 8 w 808"/>
                <a:gd name="T41" fmla="*/ 32 h 80"/>
                <a:gd name="T42" fmla="*/ 2 w 808"/>
                <a:gd name="T43" fmla="*/ 36 h 80"/>
                <a:gd name="T44" fmla="*/ 0 w 808"/>
                <a:gd name="T45" fmla="*/ 40 h 80"/>
                <a:gd name="T46" fmla="*/ 0 w 808"/>
                <a:gd name="T47" fmla="*/ 40 h 80"/>
                <a:gd name="T48" fmla="*/ 2 w 808"/>
                <a:gd name="T49" fmla="*/ 44 h 80"/>
                <a:gd name="T50" fmla="*/ 8 w 808"/>
                <a:gd name="T51" fmla="*/ 48 h 80"/>
                <a:gd name="T52" fmla="*/ 18 w 808"/>
                <a:gd name="T53" fmla="*/ 52 h 80"/>
                <a:gd name="T54" fmla="*/ 32 w 808"/>
                <a:gd name="T55" fmla="*/ 54 h 80"/>
                <a:gd name="T56" fmla="*/ 68 w 808"/>
                <a:gd name="T57" fmla="*/ 62 h 80"/>
                <a:gd name="T58" fmla="*/ 118 w 808"/>
                <a:gd name="T59" fmla="*/ 68 h 80"/>
                <a:gd name="T60" fmla="*/ 178 w 808"/>
                <a:gd name="T61" fmla="*/ 72 h 80"/>
                <a:gd name="T62" fmla="*/ 246 w 808"/>
                <a:gd name="T63" fmla="*/ 76 h 80"/>
                <a:gd name="T64" fmla="*/ 322 w 808"/>
                <a:gd name="T65" fmla="*/ 78 h 80"/>
                <a:gd name="T66" fmla="*/ 404 w 808"/>
                <a:gd name="T67" fmla="*/ 80 h 80"/>
                <a:gd name="T68" fmla="*/ 404 w 808"/>
                <a:gd name="T69" fmla="*/ 80 h 80"/>
                <a:gd name="T70" fmla="*/ 486 w 808"/>
                <a:gd name="T71" fmla="*/ 78 h 80"/>
                <a:gd name="T72" fmla="*/ 562 w 808"/>
                <a:gd name="T73" fmla="*/ 76 h 80"/>
                <a:gd name="T74" fmla="*/ 630 w 808"/>
                <a:gd name="T75" fmla="*/ 72 h 80"/>
                <a:gd name="T76" fmla="*/ 690 w 808"/>
                <a:gd name="T77" fmla="*/ 68 h 80"/>
                <a:gd name="T78" fmla="*/ 738 w 808"/>
                <a:gd name="T79" fmla="*/ 62 h 80"/>
                <a:gd name="T80" fmla="*/ 776 w 808"/>
                <a:gd name="T81" fmla="*/ 54 h 80"/>
                <a:gd name="T82" fmla="*/ 790 w 808"/>
                <a:gd name="T83" fmla="*/ 52 h 80"/>
                <a:gd name="T84" fmla="*/ 800 w 808"/>
                <a:gd name="T85" fmla="*/ 48 h 80"/>
                <a:gd name="T86" fmla="*/ 806 w 808"/>
                <a:gd name="T87" fmla="*/ 44 h 80"/>
                <a:gd name="T88" fmla="*/ 808 w 808"/>
                <a:gd name="T89" fmla="*/ 40 h 80"/>
                <a:gd name="T90" fmla="*/ 808 w 808"/>
                <a:gd name="T91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8" h="80">
                  <a:moveTo>
                    <a:pt x="808" y="40"/>
                  </a:moveTo>
                  <a:lnTo>
                    <a:pt x="808" y="40"/>
                  </a:lnTo>
                  <a:lnTo>
                    <a:pt x="806" y="36"/>
                  </a:lnTo>
                  <a:lnTo>
                    <a:pt x="800" y="32"/>
                  </a:lnTo>
                  <a:lnTo>
                    <a:pt x="790" y="28"/>
                  </a:lnTo>
                  <a:lnTo>
                    <a:pt x="776" y="24"/>
                  </a:lnTo>
                  <a:lnTo>
                    <a:pt x="738" y="16"/>
                  </a:lnTo>
                  <a:lnTo>
                    <a:pt x="690" y="10"/>
                  </a:lnTo>
                  <a:lnTo>
                    <a:pt x="630" y="6"/>
                  </a:lnTo>
                  <a:lnTo>
                    <a:pt x="562" y="2"/>
                  </a:lnTo>
                  <a:lnTo>
                    <a:pt x="486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322" y="0"/>
                  </a:lnTo>
                  <a:lnTo>
                    <a:pt x="246" y="2"/>
                  </a:lnTo>
                  <a:lnTo>
                    <a:pt x="178" y="6"/>
                  </a:lnTo>
                  <a:lnTo>
                    <a:pt x="118" y="10"/>
                  </a:lnTo>
                  <a:lnTo>
                    <a:pt x="68" y="16"/>
                  </a:lnTo>
                  <a:lnTo>
                    <a:pt x="32" y="24"/>
                  </a:lnTo>
                  <a:lnTo>
                    <a:pt x="18" y="28"/>
                  </a:lnTo>
                  <a:lnTo>
                    <a:pt x="8" y="32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8" y="48"/>
                  </a:lnTo>
                  <a:lnTo>
                    <a:pt x="18" y="52"/>
                  </a:lnTo>
                  <a:lnTo>
                    <a:pt x="32" y="54"/>
                  </a:lnTo>
                  <a:lnTo>
                    <a:pt x="68" y="62"/>
                  </a:lnTo>
                  <a:lnTo>
                    <a:pt x="118" y="68"/>
                  </a:lnTo>
                  <a:lnTo>
                    <a:pt x="178" y="72"/>
                  </a:lnTo>
                  <a:lnTo>
                    <a:pt x="246" y="76"/>
                  </a:lnTo>
                  <a:lnTo>
                    <a:pt x="322" y="78"/>
                  </a:lnTo>
                  <a:lnTo>
                    <a:pt x="404" y="80"/>
                  </a:lnTo>
                  <a:lnTo>
                    <a:pt x="404" y="80"/>
                  </a:lnTo>
                  <a:lnTo>
                    <a:pt x="486" y="78"/>
                  </a:lnTo>
                  <a:lnTo>
                    <a:pt x="562" y="76"/>
                  </a:lnTo>
                  <a:lnTo>
                    <a:pt x="630" y="72"/>
                  </a:lnTo>
                  <a:lnTo>
                    <a:pt x="690" y="68"/>
                  </a:lnTo>
                  <a:lnTo>
                    <a:pt x="738" y="62"/>
                  </a:lnTo>
                  <a:lnTo>
                    <a:pt x="776" y="54"/>
                  </a:lnTo>
                  <a:lnTo>
                    <a:pt x="790" y="52"/>
                  </a:lnTo>
                  <a:lnTo>
                    <a:pt x="800" y="48"/>
                  </a:lnTo>
                  <a:lnTo>
                    <a:pt x="806" y="44"/>
                  </a:lnTo>
                  <a:lnTo>
                    <a:pt x="808" y="40"/>
                  </a:lnTo>
                  <a:lnTo>
                    <a:pt x="808" y="4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2745" y="3448"/>
              <a:ext cx="200" cy="248"/>
            </a:xfrm>
            <a:custGeom>
              <a:avLst/>
              <a:gdLst>
                <a:gd name="T0" fmla="*/ 32 w 200"/>
                <a:gd name="T1" fmla="*/ 2 h 248"/>
                <a:gd name="T2" fmla="*/ 32 w 200"/>
                <a:gd name="T3" fmla="*/ 2 h 248"/>
                <a:gd name="T4" fmla="*/ 48 w 200"/>
                <a:gd name="T5" fmla="*/ 12 h 248"/>
                <a:gd name="T6" fmla="*/ 64 w 200"/>
                <a:gd name="T7" fmla="*/ 24 h 248"/>
                <a:gd name="T8" fmla="*/ 84 w 200"/>
                <a:gd name="T9" fmla="*/ 42 h 248"/>
                <a:gd name="T10" fmla="*/ 106 w 200"/>
                <a:gd name="T11" fmla="*/ 66 h 248"/>
                <a:gd name="T12" fmla="*/ 130 w 200"/>
                <a:gd name="T13" fmla="*/ 98 h 248"/>
                <a:gd name="T14" fmla="*/ 140 w 200"/>
                <a:gd name="T15" fmla="*/ 118 h 248"/>
                <a:gd name="T16" fmla="*/ 152 w 200"/>
                <a:gd name="T17" fmla="*/ 140 h 248"/>
                <a:gd name="T18" fmla="*/ 162 w 200"/>
                <a:gd name="T19" fmla="*/ 164 h 248"/>
                <a:gd name="T20" fmla="*/ 172 w 200"/>
                <a:gd name="T21" fmla="*/ 190 h 248"/>
                <a:gd name="T22" fmla="*/ 172 w 200"/>
                <a:gd name="T23" fmla="*/ 190 h 248"/>
                <a:gd name="T24" fmla="*/ 180 w 200"/>
                <a:gd name="T25" fmla="*/ 196 h 248"/>
                <a:gd name="T26" fmla="*/ 186 w 200"/>
                <a:gd name="T27" fmla="*/ 202 h 248"/>
                <a:gd name="T28" fmla="*/ 192 w 200"/>
                <a:gd name="T29" fmla="*/ 210 h 248"/>
                <a:gd name="T30" fmla="*/ 198 w 200"/>
                <a:gd name="T31" fmla="*/ 220 h 248"/>
                <a:gd name="T32" fmla="*/ 200 w 200"/>
                <a:gd name="T33" fmla="*/ 230 h 248"/>
                <a:gd name="T34" fmla="*/ 200 w 200"/>
                <a:gd name="T35" fmla="*/ 234 h 248"/>
                <a:gd name="T36" fmla="*/ 198 w 200"/>
                <a:gd name="T37" fmla="*/ 240 h 248"/>
                <a:gd name="T38" fmla="*/ 194 w 200"/>
                <a:gd name="T39" fmla="*/ 244 h 248"/>
                <a:gd name="T40" fmla="*/ 188 w 200"/>
                <a:gd name="T41" fmla="*/ 248 h 248"/>
                <a:gd name="T42" fmla="*/ 188 w 200"/>
                <a:gd name="T43" fmla="*/ 248 h 248"/>
                <a:gd name="T44" fmla="*/ 184 w 200"/>
                <a:gd name="T45" fmla="*/ 248 h 248"/>
                <a:gd name="T46" fmla="*/ 172 w 200"/>
                <a:gd name="T47" fmla="*/ 248 h 248"/>
                <a:gd name="T48" fmla="*/ 166 w 200"/>
                <a:gd name="T49" fmla="*/ 248 h 248"/>
                <a:gd name="T50" fmla="*/ 160 w 200"/>
                <a:gd name="T51" fmla="*/ 244 h 248"/>
                <a:gd name="T52" fmla="*/ 154 w 200"/>
                <a:gd name="T53" fmla="*/ 238 h 248"/>
                <a:gd name="T54" fmla="*/ 150 w 200"/>
                <a:gd name="T55" fmla="*/ 228 h 248"/>
                <a:gd name="T56" fmla="*/ 146 w 200"/>
                <a:gd name="T57" fmla="*/ 216 h 248"/>
                <a:gd name="T58" fmla="*/ 146 w 200"/>
                <a:gd name="T59" fmla="*/ 216 h 248"/>
                <a:gd name="T60" fmla="*/ 144 w 200"/>
                <a:gd name="T61" fmla="*/ 216 h 248"/>
                <a:gd name="T62" fmla="*/ 140 w 200"/>
                <a:gd name="T63" fmla="*/ 218 h 248"/>
                <a:gd name="T64" fmla="*/ 138 w 200"/>
                <a:gd name="T65" fmla="*/ 216 h 248"/>
                <a:gd name="T66" fmla="*/ 136 w 200"/>
                <a:gd name="T67" fmla="*/ 216 h 248"/>
                <a:gd name="T68" fmla="*/ 136 w 200"/>
                <a:gd name="T69" fmla="*/ 212 h 248"/>
                <a:gd name="T70" fmla="*/ 136 w 200"/>
                <a:gd name="T71" fmla="*/ 208 h 248"/>
                <a:gd name="T72" fmla="*/ 144 w 200"/>
                <a:gd name="T73" fmla="*/ 192 h 248"/>
                <a:gd name="T74" fmla="*/ 144 w 200"/>
                <a:gd name="T75" fmla="*/ 192 h 248"/>
                <a:gd name="T76" fmla="*/ 138 w 200"/>
                <a:gd name="T77" fmla="*/ 172 h 248"/>
                <a:gd name="T78" fmla="*/ 130 w 200"/>
                <a:gd name="T79" fmla="*/ 152 h 248"/>
                <a:gd name="T80" fmla="*/ 118 w 200"/>
                <a:gd name="T81" fmla="*/ 128 h 248"/>
                <a:gd name="T82" fmla="*/ 100 w 200"/>
                <a:gd name="T83" fmla="*/ 102 h 248"/>
                <a:gd name="T84" fmla="*/ 90 w 200"/>
                <a:gd name="T85" fmla="*/ 88 h 248"/>
                <a:gd name="T86" fmla="*/ 76 w 200"/>
                <a:gd name="T87" fmla="*/ 76 h 248"/>
                <a:gd name="T88" fmla="*/ 62 w 200"/>
                <a:gd name="T89" fmla="*/ 64 h 248"/>
                <a:gd name="T90" fmla="*/ 46 w 200"/>
                <a:gd name="T91" fmla="*/ 52 h 248"/>
                <a:gd name="T92" fmla="*/ 28 w 200"/>
                <a:gd name="T93" fmla="*/ 42 h 248"/>
                <a:gd name="T94" fmla="*/ 6 w 200"/>
                <a:gd name="T95" fmla="*/ 34 h 248"/>
                <a:gd name="T96" fmla="*/ 6 w 200"/>
                <a:gd name="T97" fmla="*/ 34 h 248"/>
                <a:gd name="T98" fmla="*/ 4 w 200"/>
                <a:gd name="T99" fmla="*/ 26 h 248"/>
                <a:gd name="T100" fmla="*/ 2 w 200"/>
                <a:gd name="T101" fmla="*/ 20 h 248"/>
                <a:gd name="T102" fmla="*/ 0 w 200"/>
                <a:gd name="T103" fmla="*/ 14 h 248"/>
                <a:gd name="T104" fmla="*/ 2 w 200"/>
                <a:gd name="T105" fmla="*/ 6 h 248"/>
                <a:gd name="T106" fmla="*/ 8 w 200"/>
                <a:gd name="T107" fmla="*/ 2 h 248"/>
                <a:gd name="T108" fmla="*/ 18 w 200"/>
                <a:gd name="T109" fmla="*/ 0 h 248"/>
                <a:gd name="T110" fmla="*/ 32 w 200"/>
                <a:gd name="T111" fmla="*/ 2 h 248"/>
                <a:gd name="T112" fmla="*/ 32 w 200"/>
                <a:gd name="T113" fmla="*/ 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0" h="248">
                  <a:moveTo>
                    <a:pt x="32" y="2"/>
                  </a:moveTo>
                  <a:lnTo>
                    <a:pt x="32" y="2"/>
                  </a:lnTo>
                  <a:lnTo>
                    <a:pt x="48" y="12"/>
                  </a:lnTo>
                  <a:lnTo>
                    <a:pt x="64" y="24"/>
                  </a:lnTo>
                  <a:lnTo>
                    <a:pt x="84" y="42"/>
                  </a:lnTo>
                  <a:lnTo>
                    <a:pt x="106" y="66"/>
                  </a:lnTo>
                  <a:lnTo>
                    <a:pt x="130" y="98"/>
                  </a:lnTo>
                  <a:lnTo>
                    <a:pt x="140" y="118"/>
                  </a:lnTo>
                  <a:lnTo>
                    <a:pt x="152" y="140"/>
                  </a:lnTo>
                  <a:lnTo>
                    <a:pt x="162" y="164"/>
                  </a:lnTo>
                  <a:lnTo>
                    <a:pt x="172" y="190"/>
                  </a:lnTo>
                  <a:lnTo>
                    <a:pt x="172" y="190"/>
                  </a:lnTo>
                  <a:lnTo>
                    <a:pt x="180" y="196"/>
                  </a:lnTo>
                  <a:lnTo>
                    <a:pt x="186" y="202"/>
                  </a:lnTo>
                  <a:lnTo>
                    <a:pt x="192" y="210"/>
                  </a:lnTo>
                  <a:lnTo>
                    <a:pt x="198" y="220"/>
                  </a:lnTo>
                  <a:lnTo>
                    <a:pt x="200" y="230"/>
                  </a:lnTo>
                  <a:lnTo>
                    <a:pt x="200" y="234"/>
                  </a:lnTo>
                  <a:lnTo>
                    <a:pt x="198" y="240"/>
                  </a:lnTo>
                  <a:lnTo>
                    <a:pt x="194" y="244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84" y="248"/>
                  </a:lnTo>
                  <a:lnTo>
                    <a:pt x="172" y="248"/>
                  </a:lnTo>
                  <a:lnTo>
                    <a:pt x="166" y="248"/>
                  </a:lnTo>
                  <a:lnTo>
                    <a:pt x="160" y="244"/>
                  </a:lnTo>
                  <a:lnTo>
                    <a:pt x="154" y="238"/>
                  </a:lnTo>
                  <a:lnTo>
                    <a:pt x="150" y="228"/>
                  </a:lnTo>
                  <a:lnTo>
                    <a:pt x="146" y="216"/>
                  </a:lnTo>
                  <a:lnTo>
                    <a:pt x="146" y="216"/>
                  </a:lnTo>
                  <a:lnTo>
                    <a:pt x="144" y="216"/>
                  </a:lnTo>
                  <a:lnTo>
                    <a:pt x="140" y="218"/>
                  </a:lnTo>
                  <a:lnTo>
                    <a:pt x="138" y="216"/>
                  </a:lnTo>
                  <a:lnTo>
                    <a:pt x="136" y="216"/>
                  </a:lnTo>
                  <a:lnTo>
                    <a:pt x="136" y="212"/>
                  </a:lnTo>
                  <a:lnTo>
                    <a:pt x="136" y="208"/>
                  </a:lnTo>
                  <a:lnTo>
                    <a:pt x="144" y="192"/>
                  </a:lnTo>
                  <a:lnTo>
                    <a:pt x="144" y="192"/>
                  </a:lnTo>
                  <a:lnTo>
                    <a:pt x="138" y="172"/>
                  </a:lnTo>
                  <a:lnTo>
                    <a:pt x="130" y="152"/>
                  </a:lnTo>
                  <a:lnTo>
                    <a:pt x="118" y="128"/>
                  </a:lnTo>
                  <a:lnTo>
                    <a:pt x="100" y="102"/>
                  </a:lnTo>
                  <a:lnTo>
                    <a:pt x="90" y="88"/>
                  </a:lnTo>
                  <a:lnTo>
                    <a:pt x="76" y="76"/>
                  </a:lnTo>
                  <a:lnTo>
                    <a:pt x="62" y="64"/>
                  </a:lnTo>
                  <a:lnTo>
                    <a:pt x="46" y="52"/>
                  </a:lnTo>
                  <a:lnTo>
                    <a:pt x="28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4" y="2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6"/>
                  </a:lnTo>
                  <a:lnTo>
                    <a:pt x="8" y="2"/>
                  </a:lnTo>
                  <a:lnTo>
                    <a:pt x="18" y="0"/>
                  </a:lnTo>
                  <a:lnTo>
                    <a:pt x="32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1" name="Freeform 7"/>
            <p:cNvSpPr/>
            <p:nvPr/>
          </p:nvSpPr>
          <p:spPr bwMode="auto">
            <a:xfrm>
              <a:off x="2607" y="3488"/>
              <a:ext cx="204" cy="340"/>
            </a:xfrm>
            <a:custGeom>
              <a:avLst/>
              <a:gdLst>
                <a:gd name="T0" fmla="*/ 42 w 204"/>
                <a:gd name="T1" fmla="*/ 10 h 340"/>
                <a:gd name="T2" fmla="*/ 42 w 204"/>
                <a:gd name="T3" fmla="*/ 10 h 340"/>
                <a:gd name="T4" fmla="*/ 56 w 204"/>
                <a:gd name="T5" fmla="*/ 24 h 340"/>
                <a:gd name="T6" fmla="*/ 68 w 204"/>
                <a:gd name="T7" fmla="*/ 42 h 340"/>
                <a:gd name="T8" fmla="*/ 84 w 204"/>
                <a:gd name="T9" fmla="*/ 70 h 340"/>
                <a:gd name="T10" fmla="*/ 100 w 204"/>
                <a:gd name="T11" fmla="*/ 104 h 340"/>
                <a:gd name="T12" fmla="*/ 108 w 204"/>
                <a:gd name="T13" fmla="*/ 126 h 340"/>
                <a:gd name="T14" fmla="*/ 114 w 204"/>
                <a:gd name="T15" fmla="*/ 148 h 340"/>
                <a:gd name="T16" fmla="*/ 118 w 204"/>
                <a:gd name="T17" fmla="*/ 174 h 340"/>
                <a:gd name="T18" fmla="*/ 124 w 204"/>
                <a:gd name="T19" fmla="*/ 202 h 340"/>
                <a:gd name="T20" fmla="*/ 126 w 204"/>
                <a:gd name="T21" fmla="*/ 232 h 340"/>
                <a:gd name="T22" fmla="*/ 126 w 204"/>
                <a:gd name="T23" fmla="*/ 264 h 340"/>
                <a:gd name="T24" fmla="*/ 126 w 204"/>
                <a:gd name="T25" fmla="*/ 264 h 340"/>
                <a:gd name="T26" fmla="*/ 142 w 204"/>
                <a:gd name="T27" fmla="*/ 268 h 340"/>
                <a:gd name="T28" fmla="*/ 156 w 204"/>
                <a:gd name="T29" fmla="*/ 274 h 340"/>
                <a:gd name="T30" fmla="*/ 172 w 204"/>
                <a:gd name="T31" fmla="*/ 280 h 340"/>
                <a:gd name="T32" fmla="*/ 186 w 204"/>
                <a:gd name="T33" fmla="*/ 290 h 340"/>
                <a:gd name="T34" fmla="*/ 194 w 204"/>
                <a:gd name="T35" fmla="*/ 296 h 340"/>
                <a:gd name="T36" fmla="*/ 198 w 204"/>
                <a:gd name="T37" fmla="*/ 302 h 340"/>
                <a:gd name="T38" fmla="*/ 202 w 204"/>
                <a:gd name="T39" fmla="*/ 308 h 340"/>
                <a:gd name="T40" fmla="*/ 204 w 204"/>
                <a:gd name="T41" fmla="*/ 316 h 340"/>
                <a:gd name="T42" fmla="*/ 204 w 204"/>
                <a:gd name="T43" fmla="*/ 324 h 340"/>
                <a:gd name="T44" fmla="*/ 202 w 204"/>
                <a:gd name="T45" fmla="*/ 332 h 340"/>
                <a:gd name="T46" fmla="*/ 202 w 204"/>
                <a:gd name="T47" fmla="*/ 332 h 340"/>
                <a:gd name="T48" fmla="*/ 200 w 204"/>
                <a:gd name="T49" fmla="*/ 334 h 340"/>
                <a:gd name="T50" fmla="*/ 194 w 204"/>
                <a:gd name="T51" fmla="*/ 338 h 340"/>
                <a:gd name="T52" fmla="*/ 182 w 204"/>
                <a:gd name="T53" fmla="*/ 340 h 340"/>
                <a:gd name="T54" fmla="*/ 166 w 204"/>
                <a:gd name="T55" fmla="*/ 340 h 340"/>
                <a:gd name="T56" fmla="*/ 84 w 204"/>
                <a:gd name="T57" fmla="*/ 302 h 340"/>
                <a:gd name="T58" fmla="*/ 84 w 204"/>
                <a:gd name="T59" fmla="*/ 302 h 340"/>
                <a:gd name="T60" fmla="*/ 82 w 204"/>
                <a:gd name="T61" fmla="*/ 300 h 340"/>
                <a:gd name="T62" fmla="*/ 78 w 204"/>
                <a:gd name="T63" fmla="*/ 294 h 340"/>
                <a:gd name="T64" fmla="*/ 76 w 204"/>
                <a:gd name="T65" fmla="*/ 290 h 340"/>
                <a:gd name="T66" fmla="*/ 74 w 204"/>
                <a:gd name="T67" fmla="*/ 284 h 340"/>
                <a:gd name="T68" fmla="*/ 74 w 204"/>
                <a:gd name="T69" fmla="*/ 280 h 340"/>
                <a:gd name="T70" fmla="*/ 78 w 204"/>
                <a:gd name="T71" fmla="*/ 274 h 340"/>
                <a:gd name="T72" fmla="*/ 92 w 204"/>
                <a:gd name="T73" fmla="*/ 258 h 340"/>
                <a:gd name="T74" fmla="*/ 92 w 204"/>
                <a:gd name="T75" fmla="*/ 258 h 340"/>
                <a:gd name="T76" fmla="*/ 94 w 204"/>
                <a:gd name="T77" fmla="*/ 234 h 340"/>
                <a:gd name="T78" fmla="*/ 92 w 204"/>
                <a:gd name="T79" fmla="*/ 210 h 340"/>
                <a:gd name="T80" fmla="*/ 88 w 204"/>
                <a:gd name="T81" fmla="*/ 178 h 340"/>
                <a:gd name="T82" fmla="*/ 84 w 204"/>
                <a:gd name="T83" fmla="*/ 160 h 340"/>
                <a:gd name="T84" fmla="*/ 80 w 204"/>
                <a:gd name="T85" fmla="*/ 142 h 340"/>
                <a:gd name="T86" fmla="*/ 72 w 204"/>
                <a:gd name="T87" fmla="*/ 124 h 340"/>
                <a:gd name="T88" fmla="*/ 62 w 204"/>
                <a:gd name="T89" fmla="*/ 106 h 340"/>
                <a:gd name="T90" fmla="*/ 52 w 204"/>
                <a:gd name="T91" fmla="*/ 86 h 340"/>
                <a:gd name="T92" fmla="*/ 38 w 204"/>
                <a:gd name="T93" fmla="*/ 68 h 340"/>
                <a:gd name="T94" fmla="*/ 20 w 204"/>
                <a:gd name="T95" fmla="*/ 52 h 340"/>
                <a:gd name="T96" fmla="*/ 0 w 204"/>
                <a:gd name="T97" fmla="*/ 36 h 340"/>
                <a:gd name="T98" fmla="*/ 0 w 204"/>
                <a:gd name="T99" fmla="*/ 36 h 340"/>
                <a:gd name="T100" fmla="*/ 0 w 204"/>
                <a:gd name="T101" fmla="*/ 26 h 340"/>
                <a:gd name="T102" fmla="*/ 0 w 204"/>
                <a:gd name="T103" fmla="*/ 18 h 340"/>
                <a:gd name="T104" fmla="*/ 2 w 204"/>
                <a:gd name="T105" fmla="*/ 10 h 340"/>
                <a:gd name="T106" fmla="*/ 6 w 204"/>
                <a:gd name="T107" fmla="*/ 4 h 340"/>
                <a:gd name="T108" fmla="*/ 10 w 204"/>
                <a:gd name="T109" fmla="*/ 2 h 340"/>
                <a:gd name="T110" fmla="*/ 14 w 204"/>
                <a:gd name="T111" fmla="*/ 0 h 340"/>
                <a:gd name="T112" fmla="*/ 18 w 204"/>
                <a:gd name="T113" fmla="*/ 0 h 340"/>
                <a:gd name="T114" fmla="*/ 26 w 204"/>
                <a:gd name="T115" fmla="*/ 2 h 340"/>
                <a:gd name="T116" fmla="*/ 42 w 204"/>
                <a:gd name="T117" fmla="*/ 10 h 340"/>
                <a:gd name="T118" fmla="*/ 42 w 204"/>
                <a:gd name="T119" fmla="*/ 1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" h="340">
                  <a:moveTo>
                    <a:pt x="42" y="10"/>
                  </a:moveTo>
                  <a:lnTo>
                    <a:pt x="42" y="10"/>
                  </a:lnTo>
                  <a:lnTo>
                    <a:pt x="56" y="24"/>
                  </a:lnTo>
                  <a:lnTo>
                    <a:pt x="68" y="42"/>
                  </a:lnTo>
                  <a:lnTo>
                    <a:pt x="84" y="70"/>
                  </a:lnTo>
                  <a:lnTo>
                    <a:pt x="100" y="104"/>
                  </a:lnTo>
                  <a:lnTo>
                    <a:pt x="108" y="126"/>
                  </a:lnTo>
                  <a:lnTo>
                    <a:pt x="114" y="148"/>
                  </a:lnTo>
                  <a:lnTo>
                    <a:pt x="118" y="174"/>
                  </a:lnTo>
                  <a:lnTo>
                    <a:pt x="124" y="202"/>
                  </a:lnTo>
                  <a:lnTo>
                    <a:pt x="126" y="232"/>
                  </a:lnTo>
                  <a:lnTo>
                    <a:pt x="126" y="264"/>
                  </a:lnTo>
                  <a:lnTo>
                    <a:pt x="126" y="264"/>
                  </a:lnTo>
                  <a:lnTo>
                    <a:pt x="142" y="268"/>
                  </a:lnTo>
                  <a:lnTo>
                    <a:pt x="156" y="274"/>
                  </a:lnTo>
                  <a:lnTo>
                    <a:pt x="172" y="280"/>
                  </a:lnTo>
                  <a:lnTo>
                    <a:pt x="186" y="290"/>
                  </a:lnTo>
                  <a:lnTo>
                    <a:pt x="194" y="296"/>
                  </a:lnTo>
                  <a:lnTo>
                    <a:pt x="198" y="302"/>
                  </a:lnTo>
                  <a:lnTo>
                    <a:pt x="202" y="308"/>
                  </a:lnTo>
                  <a:lnTo>
                    <a:pt x="204" y="316"/>
                  </a:lnTo>
                  <a:lnTo>
                    <a:pt x="204" y="324"/>
                  </a:lnTo>
                  <a:lnTo>
                    <a:pt x="202" y="332"/>
                  </a:lnTo>
                  <a:lnTo>
                    <a:pt x="202" y="332"/>
                  </a:lnTo>
                  <a:lnTo>
                    <a:pt x="200" y="334"/>
                  </a:lnTo>
                  <a:lnTo>
                    <a:pt x="194" y="338"/>
                  </a:lnTo>
                  <a:lnTo>
                    <a:pt x="182" y="340"/>
                  </a:lnTo>
                  <a:lnTo>
                    <a:pt x="166" y="340"/>
                  </a:lnTo>
                  <a:lnTo>
                    <a:pt x="84" y="302"/>
                  </a:lnTo>
                  <a:lnTo>
                    <a:pt x="84" y="302"/>
                  </a:lnTo>
                  <a:lnTo>
                    <a:pt x="82" y="300"/>
                  </a:lnTo>
                  <a:lnTo>
                    <a:pt x="78" y="294"/>
                  </a:lnTo>
                  <a:lnTo>
                    <a:pt x="76" y="290"/>
                  </a:lnTo>
                  <a:lnTo>
                    <a:pt x="74" y="284"/>
                  </a:lnTo>
                  <a:lnTo>
                    <a:pt x="74" y="280"/>
                  </a:lnTo>
                  <a:lnTo>
                    <a:pt x="78" y="274"/>
                  </a:lnTo>
                  <a:lnTo>
                    <a:pt x="92" y="258"/>
                  </a:lnTo>
                  <a:lnTo>
                    <a:pt x="92" y="258"/>
                  </a:lnTo>
                  <a:lnTo>
                    <a:pt x="94" y="234"/>
                  </a:lnTo>
                  <a:lnTo>
                    <a:pt x="92" y="210"/>
                  </a:lnTo>
                  <a:lnTo>
                    <a:pt x="88" y="178"/>
                  </a:lnTo>
                  <a:lnTo>
                    <a:pt x="84" y="160"/>
                  </a:lnTo>
                  <a:lnTo>
                    <a:pt x="80" y="142"/>
                  </a:lnTo>
                  <a:lnTo>
                    <a:pt x="72" y="124"/>
                  </a:lnTo>
                  <a:lnTo>
                    <a:pt x="62" y="106"/>
                  </a:lnTo>
                  <a:lnTo>
                    <a:pt x="52" y="86"/>
                  </a:lnTo>
                  <a:lnTo>
                    <a:pt x="38" y="68"/>
                  </a:lnTo>
                  <a:lnTo>
                    <a:pt x="20" y="5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6" y="2"/>
                  </a:lnTo>
                  <a:lnTo>
                    <a:pt x="42" y="10"/>
                  </a:lnTo>
                  <a:lnTo>
                    <a:pt x="4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2" name="Freeform 8"/>
            <p:cNvSpPr/>
            <p:nvPr/>
          </p:nvSpPr>
          <p:spPr bwMode="auto">
            <a:xfrm>
              <a:off x="2189" y="3458"/>
              <a:ext cx="204" cy="340"/>
            </a:xfrm>
            <a:custGeom>
              <a:avLst/>
              <a:gdLst>
                <a:gd name="T0" fmla="*/ 162 w 204"/>
                <a:gd name="T1" fmla="*/ 10 h 340"/>
                <a:gd name="T2" fmla="*/ 162 w 204"/>
                <a:gd name="T3" fmla="*/ 10 h 340"/>
                <a:gd name="T4" fmla="*/ 150 w 204"/>
                <a:gd name="T5" fmla="*/ 24 h 340"/>
                <a:gd name="T6" fmla="*/ 136 w 204"/>
                <a:gd name="T7" fmla="*/ 42 h 340"/>
                <a:gd name="T8" fmla="*/ 120 w 204"/>
                <a:gd name="T9" fmla="*/ 70 h 340"/>
                <a:gd name="T10" fmla="*/ 104 w 204"/>
                <a:gd name="T11" fmla="*/ 104 h 340"/>
                <a:gd name="T12" fmla="*/ 98 w 204"/>
                <a:gd name="T13" fmla="*/ 126 h 340"/>
                <a:gd name="T14" fmla="*/ 90 w 204"/>
                <a:gd name="T15" fmla="*/ 148 h 340"/>
                <a:gd name="T16" fmla="*/ 86 w 204"/>
                <a:gd name="T17" fmla="*/ 174 h 340"/>
                <a:gd name="T18" fmla="*/ 82 w 204"/>
                <a:gd name="T19" fmla="*/ 202 h 340"/>
                <a:gd name="T20" fmla="*/ 78 w 204"/>
                <a:gd name="T21" fmla="*/ 232 h 340"/>
                <a:gd name="T22" fmla="*/ 78 w 204"/>
                <a:gd name="T23" fmla="*/ 264 h 340"/>
                <a:gd name="T24" fmla="*/ 78 w 204"/>
                <a:gd name="T25" fmla="*/ 264 h 340"/>
                <a:gd name="T26" fmla="*/ 64 w 204"/>
                <a:gd name="T27" fmla="*/ 268 h 340"/>
                <a:gd name="T28" fmla="*/ 48 w 204"/>
                <a:gd name="T29" fmla="*/ 274 h 340"/>
                <a:gd name="T30" fmla="*/ 32 w 204"/>
                <a:gd name="T31" fmla="*/ 280 h 340"/>
                <a:gd name="T32" fmla="*/ 18 w 204"/>
                <a:gd name="T33" fmla="*/ 290 h 340"/>
                <a:gd name="T34" fmla="*/ 10 w 204"/>
                <a:gd name="T35" fmla="*/ 296 h 340"/>
                <a:gd name="T36" fmla="*/ 6 w 204"/>
                <a:gd name="T37" fmla="*/ 302 h 340"/>
                <a:gd name="T38" fmla="*/ 2 w 204"/>
                <a:gd name="T39" fmla="*/ 308 h 340"/>
                <a:gd name="T40" fmla="*/ 0 w 204"/>
                <a:gd name="T41" fmla="*/ 316 h 340"/>
                <a:gd name="T42" fmla="*/ 0 w 204"/>
                <a:gd name="T43" fmla="*/ 324 h 340"/>
                <a:gd name="T44" fmla="*/ 2 w 204"/>
                <a:gd name="T45" fmla="*/ 332 h 340"/>
                <a:gd name="T46" fmla="*/ 2 w 204"/>
                <a:gd name="T47" fmla="*/ 332 h 340"/>
                <a:gd name="T48" fmla="*/ 4 w 204"/>
                <a:gd name="T49" fmla="*/ 334 h 340"/>
                <a:gd name="T50" fmla="*/ 12 w 204"/>
                <a:gd name="T51" fmla="*/ 338 h 340"/>
                <a:gd name="T52" fmla="*/ 22 w 204"/>
                <a:gd name="T53" fmla="*/ 340 h 340"/>
                <a:gd name="T54" fmla="*/ 38 w 204"/>
                <a:gd name="T55" fmla="*/ 340 h 340"/>
                <a:gd name="T56" fmla="*/ 120 w 204"/>
                <a:gd name="T57" fmla="*/ 302 h 340"/>
                <a:gd name="T58" fmla="*/ 120 w 204"/>
                <a:gd name="T59" fmla="*/ 302 h 340"/>
                <a:gd name="T60" fmla="*/ 122 w 204"/>
                <a:gd name="T61" fmla="*/ 300 h 340"/>
                <a:gd name="T62" fmla="*/ 128 w 204"/>
                <a:gd name="T63" fmla="*/ 294 h 340"/>
                <a:gd name="T64" fmla="*/ 130 w 204"/>
                <a:gd name="T65" fmla="*/ 290 h 340"/>
                <a:gd name="T66" fmla="*/ 130 w 204"/>
                <a:gd name="T67" fmla="*/ 284 h 340"/>
                <a:gd name="T68" fmla="*/ 130 w 204"/>
                <a:gd name="T69" fmla="*/ 280 h 340"/>
                <a:gd name="T70" fmla="*/ 128 w 204"/>
                <a:gd name="T71" fmla="*/ 274 h 340"/>
                <a:gd name="T72" fmla="*/ 112 w 204"/>
                <a:gd name="T73" fmla="*/ 258 h 340"/>
                <a:gd name="T74" fmla="*/ 112 w 204"/>
                <a:gd name="T75" fmla="*/ 258 h 340"/>
                <a:gd name="T76" fmla="*/ 110 w 204"/>
                <a:gd name="T77" fmla="*/ 234 h 340"/>
                <a:gd name="T78" fmla="*/ 112 w 204"/>
                <a:gd name="T79" fmla="*/ 210 h 340"/>
                <a:gd name="T80" fmla="*/ 116 w 204"/>
                <a:gd name="T81" fmla="*/ 178 h 340"/>
                <a:gd name="T82" fmla="*/ 120 w 204"/>
                <a:gd name="T83" fmla="*/ 160 h 340"/>
                <a:gd name="T84" fmla="*/ 126 w 204"/>
                <a:gd name="T85" fmla="*/ 142 h 340"/>
                <a:gd name="T86" fmla="*/ 132 w 204"/>
                <a:gd name="T87" fmla="*/ 124 h 340"/>
                <a:gd name="T88" fmla="*/ 142 w 204"/>
                <a:gd name="T89" fmla="*/ 106 h 340"/>
                <a:gd name="T90" fmla="*/ 154 w 204"/>
                <a:gd name="T91" fmla="*/ 86 h 340"/>
                <a:gd name="T92" fmla="*/ 168 w 204"/>
                <a:gd name="T93" fmla="*/ 68 h 340"/>
                <a:gd name="T94" fmla="*/ 184 w 204"/>
                <a:gd name="T95" fmla="*/ 52 h 340"/>
                <a:gd name="T96" fmla="*/ 204 w 204"/>
                <a:gd name="T97" fmla="*/ 36 h 340"/>
                <a:gd name="T98" fmla="*/ 204 w 204"/>
                <a:gd name="T99" fmla="*/ 36 h 340"/>
                <a:gd name="T100" fmla="*/ 204 w 204"/>
                <a:gd name="T101" fmla="*/ 26 h 340"/>
                <a:gd name="T102" fmla="*/ 204 w 204"/>
                <a:gd name="T103" fmla="*/ 18 h 340"/>
                <a:gd name="T104" fmla="*/ 202 w 204"/>
                <a:gd name="T105" fmla="*/ 10 h 340"/>
                <a:gd name="T106" fmla="*/ 198 w 204"/>
                <a:gd name="T107" fmla="*/ 4 h 340"/>
                <a:gd name="T108" fmla="*/ 196 w 204"/>
                <a:gd name="T109" fmla="*/ 2 h 340"/>
                <a:gd name="T110" fmla="*/ 190 w 204"/>
                <a:gd name="T111" fmla="*/ 0 h 340"/>
                <a:gd name="T112" fmla="*/ 186 w 204"/>
                <a:gd name="T113" fmla="*/ 0 h 340"/>
                <a:gd name="T114" fmla="*/ 180 w 204"/>
                <a:gd name="T115" fmla="*/ 2 h 340"/>
                <a:gd name="T116" fmla="*/ 162 w 204"/>
                <a:gd name="T117" fmla="*/ 10 h 340"/>
                <a:gd name="T118" fmla="*/ 162 w 204"/>
                <a:gd name="T119" fmla="*/ 1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" h="340">
                  <a:moveTo>
                    <a:pt x="162" y="10"/>
                  </a:moveTo>
                  <a:lnTo>
                    <a:pt x="162" y="10"/>
                  </a:lnTo>
                  <a:lnTo>
                    <a:pt x="150" y="24"/>
                  </a:lnTo>
                  <a:lnTo>
                    <a:pt x="136" y="42"/>
                  </a:lnTo>
                  <a:lnTo>
                    <a:pt x="120" y="70"/>
                  </a:lnTo>
                  <a:lnTo>
                    <a:pt x="104" y="104"/>
                  </a:lnTo>
                  <a:lnTo>
                    <a:pt x="98" y="126"/>
                  </a:lnTo>
                  <a:lnTo>
                    <a:pt x="90" y="148"/>
                  </a:lnTo>
                  <a:lnTo>
                    <a:pt x="86" y="174"/>
                  </a:lnTo>
                  <a:lnTo>
                    <a:pt x="82" y="202"/>
                  </a:lnTo>
                  <a:lnTo>
                    <a:pt x="78" y="232"/>
                  </a:lnTo>
                  <a:lnTo>
                    <a:pt x="78" y="264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8" y="274"/>
                  </a:lnTo>
                  <a:lnTo>
                    <a:pt x="32" y="280"/>
                  </a:lnTo>
                  <a:lnTo>
                    <a:pt x="18" y="290"/>
                  </a:lnTo>
                  <a:lnTo>
                    <a:pt x="10" y="296"/>
                  </a:lnTo>
                  <a:lnTo>
                    <a:pt x="6" y="302"/>
                  </a:lnTo>
                  <a:lnTo>
                    <a:pt x="2" y="308"/>
                  </a:lnTo>
                  <a:lnTo>
                    <a:pt x="0" y="316"/>
                  </a:lnTo>
                  <a:lnTo>
                    <a:pt x="0" y="324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4" y="334"/>
                  </a:lnTo>
                  <a:lnTo>
                    <a:pt x="12" y="338"/>
                  </a:lnTo>
                  <a:lnTo>
                    <a:pt x="22" y="340"/>
                  </a:lnTo>
                  <a:lnTo>
                    <a:pt x="38" y="340"/>
                  </a:lnTo>
                  <a:lnTo>
                    <a:pt x="120" y="302"/>
                  </a:lnTo>
                  <a:lnTo>
                    <a:pt x="120" y="302"/>
                  </a:lnTo>
                  <a:lnTo>
                    <a:pt x="122" y="300"/>
                  </a:lnTo>
                  <a:lnTo>
                    <a:pt x="128" y="294"/>
                  </a:lnTo>
                  <a:lnTo>
                    <a:pt x="130" y="290"/>
                  </a:lnTo>
                  <a:lnTo>
                    <a:pt x="130" y="284"/>
                  </a:lnTo>
                  <a:lnTo>
                    <a:pt x="130" y="280"/>
                  </a:lnTo>
                  <a:lnTo>
                    <a:pt x="128" y="274"/>
                  </a:lnTo>
                  <a:lnTo>
                    <a:pt x="112" y="258"/>
                  </a:lnTo>
                  <a:lnTo>
                    <a:pt x="112" y="258"/>
                  </a:lnTo>
                  <a:lnTo>
                    <a:pt x="110" y="234"/>
                  </a:lnTo>
                  <a:lnTo>
                    <a:pt x="112" y="210"/>
                  </a:lnTo>
                  <a:lnTo>
                    <a:pt x="116" y="178"/>
                  </a:lnTo>
                  <a:lnTo>
                    <a:pt x="120" y="160"/>
                  </a:lnTo>
                  <a:lnTo>
                    <a:pt x="126" y="142"/>
                  </a:lnTo>
                  <a:lnTo>
                    <a:pt x="132" y="124"/>
                  </a:lnTo>
                  <a:lnTo>
                    <a:pt x="142" y="106"/>
                  </a:lnTo>
                  <a:lnTo>
                    <a:pt x="154" y="86"/>
                  </a:lnTo>
                  <a:lnTo>
                    <a:pt x="168" y="68"/>
                  </a:lnTo>
                  <a:lnTo>
                    <a:pt x="184" y="52"/>
                  </a:lnTo>
                  <a:lnTo>
                    <a:pt x="204" y="36"/>
                  </a:lnTo>
                  <a:lnTo>
                    <a:pt x="204" y="36"/>
                  </a:lnTo>
                  <a:lnTo>
                    <a:pt x="204" y="26"/>
                  </a:lnTo>
                  <a:lnTo>
                    <a:pt x="204" y="18"/>
                  </a:lnTo>
                  <a:lnTo>
                    <a:pt x="202" y="10"/>
                  </a:lnTo>
                  <a:lnTo>
                    <a:pt x="198" y="4"/>
                  </a:lnTo>
                  <a:lnTo>
                    <a:pt x="196" y="2"/>
                  </a:lnTo>
                  <a:lnTo>
                    <a:pt x="190" y="0"/>
                  </a:lnTo>
                  <a:lnTo>
                    <a:pt x="186" y="0"/>
                  </a:lnTo>
                  <a:lnTo>
                    <a:pt x="180" y="2"/>
                  </a:lnTo>
                  <a:lnTo>
                    <a:pt x="162" y="10"/>
                  </a:lnTo>
                  <a:lnTo>
                    <a:pt x="16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3" name="Freeform 9"/>
            <p:cNvSpPr/>
            <p:nvPr/>
          </p:nvSpPr>
          <p:spPr bwMode="auto">
            <a:xfrm>
              <a:off x="2137" y="2850"/>
              <a:ext cx="182" cy="500"/>
            </a:xfrm>
            <a:custGeom>
              <a:avLst/>
              <a:gdLst>
                <a:gd name="T0" fmla="*/ 46 w 182"/>
                <a:gd name="T1" fmla="*/ 86 h 500"/>
                <a:gd name="T2" fmla="*/ 42 w 182"/>
                <a:gd name="T3" fmla="*/ 116 h 500"/>
                <a:gd name="T4" fmla="*/ 42 w 182"/>
                <a:gd name="T5" fmla="*/ 170 h 500"/>
                <a:gd name="T6" fmla="*/ 48 w 182"/>
                <a:gd name="T7" fmla="*/ 216 h 500"/>
                <a:gd name="T8" fmla="*/ 62 w 182"/>
                <a:gd name="T9" fmla="*/ 266 h 500"/>
                <a:gd name="T10" fmla="*/ 88 w 182"/>
                <a:gd name="T11" fmla="*/ 316 h 500"/>
                <a:gd name="T12" fmla="*/ 126 w 182"/>
                <a:gd name="T13" fmla="*/ 366 h 500"/>
                <a:gd name="T14" fmla="*/ 152 w 182"/>
                <a:gd name="T15" fmla="*/ 388 h 500"/>
                <a:gd name="T16" fmla="*/ 170 w 182"/>
                <a:gd name="T17" fmla="*/ 432 h 500"/>
                <a:gd name="T18" fmla="*/ 182 w 182"/>
                <a:gd name="T19" fmla="*/ 478 h 500"/>
                <a:gd name="T20" fmla="*/ 180 w 182"/>
                <a:gd name="T21" fmla="*/ 494 h 500"/>
                <a:gd name="T22" fmla="*/ 172 w 182"/>
                <a:gd name="T23" fmla="*/ 500 h 500"/>
                <a:gd name="T24" fmla="*/ 152 w 182"/>
                <a:gd name="T25" fmla="*/ 492 h 500"/>
                <a:gd name="T26" fmla="*/ 146 w 182"/>
                <a:gd name="T27" fmla="*/ 482 h 500"/>
                <a:gd name="T28" fmla="*/ 102 w 182"/>
                <a:gd name="T29" fmla="*/ 422 h 500"/>
                <a:gd name="T30" fmla="*/ 72 w 182"/>
                <a:gd name="T31" fmla="*/ 372 h 500"/>
                <a:gd name="T32" fmla="*/ 44 w 182"/>
                <a:gd name="T33" fmla="*/ 312 h 500"/>
                <a:gd name="T34" fmla="*/ 20 w 182"/>
                <a:gd name="T35" fmla="*/ 240 h 500"/>
                <a:gd name="T36" fmla="*/ 4 w 182"/>
                <a:gd name="T37" fmla="*/ 160 h 500"/>
                <a:gd name="T38" fmla="*/ 2 w 182"/>
                <a:gd name="T39" fmla="*/ 74 h 500"/>
                <a:gd name="T40" fmla="*/ 0 w 182"/>
                <a:gd name="T41" fmla="*/ 68 h 500"/>
                <a:gd name="T42" fmla="*/ 8 w 182"/>
                <a:gd name="T43" fmla="*/ 54 h 500"/>
                <a:gd name="T44" fmla="*/ 12 w 182"/>
                <a:gd name="T45" fmla="*/ 50 h 500"/>
                <a:gd name="T46" fmla="*/ 22 w 182"/>
                <a:gd name="T47" fmla="*/ 44 h 500"/>
                <a:gd name="T48" fmla="*/ 36 w 182"/>
                <a:gd name="T49" fmla="*/ 40 h 500"/>
                <a:gd name="T50" fmla="*/ 40 w 182"/>
                <a:gd name="T51" fmla="*/ 32 h 500"/>
                <a:gd name="T52" fmla="*/ 50 w 182"/>
                <a:gd name="T53" fmla="*/ 12 h 500"/>
                <a:gd name="T54" fmla="*/ 60 w 182"/>
                <a:gd name="T55" fmla="*/ 2 h 500"/>
                <a:gd name="T56" fmla="*/ 66 w 182"/>
                <a:gd name="T57" fmla="*/ 2 h 500"/>
                <a:gd name="T58" fmla="*/ 68 w 182"/>
                <a:gd name="T59" fmla="*/ 10 h 500"/>
                <a:gd name="T60" fmla="*/ 62 w 182"/>
                <a:gd name="T61" fmla="*/ 28 h 500"/>
                <a:gd name="T62" fmla="*/ 46 w 182"/>
                <a:gd name="T63" fmla="*/ 86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" h="500">
                  <a:moveTo>
                    <a:pt x="46" y="86"/>
                  </a:moveTo>
                  <a:lnTo>
                    <a:pt x="46" y="86"/>
                  </a:lnTo>
                  <a:lnTo>
                    <a:pt x="46" y="94"/>
                  </a:lnTo>
                  <a:lnTo>
                    <a:pt x="42" y="116"/>
                  </a:lnTo>
                  <a:lnTo>
                    <a:pt x="42" y="150"/>
                  </a:lnTo>
                  <a:lnTo>
                    <a:pt x="42" y="170"/>
                  </a:lnTo>
                  <a:lnTo>
                    <a:pt x="44" y="192"/>
                  </a:lnTo>
                  <a:lnTo>
                    <a:pt x="48" y="216"/>
                  </a:lnTo>
                  <a:lnTo>
                    <a:pt x="54" y="240"/>
                  </a:lnTo>
                  <a:lnTo>
                    <a:pt x="62" y="266"/>
                  </a:lnTo>
                  <a:lnTo>
                    <a:pt x="74" y="290"/>
                  </a:lnTo>
                  <a:lnTo>
                    <a:pt x="88" y="316"/>
                  </a:lnTo>
                  <a:lnTo>
                    <a:pt x="106" y="342"/>
                  </a:lnTo>
                  <a:lnTo>
                    <a:pt x="126" y="366"/>
                  </a:lnTo>
                  <a:lnTo>
                    <a:pt x="152" y="388"/>
                  </a:lnTo>
                  <a:lnTo>
                    <a:pt x="152" y="388"/>
                  </a:lnTo>
                  <a:lnTo>
                    <a:pt x="160" y="410"/>
                  </a:lnTo>
                  <a:lnTo>
                    <a:pt x="170" y="432"/>
                  </a:lnTo>
                  <a:lnTo>
                    <a:pt x="176" y="456"/>
                  </a:lnTo>
                  <a:lnTo>
                    <a:pt x="182" y="478"/>
                  </a:lnTo>
                  <a:lnTo>
                    <a:pt x="182" y="488"/>
                  </a:lnTo>
                  <a:lnTo>
                    <a:pt x="180" y="494"/>
                  </a:lnTo>
                  <a:lnTo>
                    <a:pt x="176" y="498"/>
                  </a:lnTo>
                  <a:lnTo>
                    <a:pt x="172" y="500"/>
                  </a:lnTo>
                  <a:lnTo>
                    <a:pt x="164" y="498"/>
                  </a:lnTo>
                  <a:lnTo>
                    <a:pt x="152" y="492"/>
                  </a:lnTo>
                  <a:lnTo>
                    <a:pt x="152" y="492"/>
                  </a:lnTo>
                  <a:lnTo>
                    <a:pt x="146" y="482"/>
                  </a:lnTo>
                  <a:lnTo>
                    <a:pt x="126" y="460"/>
                  </a:lnTo>
                  <a:lnTo>
                    <a:pt x="102" y="422"/>
                  </a:lnTo>
                  <a:lnTo>
                    <a:pt x="86" y="398"/>
                  </a:lnTo>
                  <a:lnTo>
                    <a:pt x="72" y="372"/>
                  </a:lnTo>
                  <a:lnTo>
                    <a:pt x="58" y="344"/>
                  </a:lnTo>
                  <a:lnTo>
                    <a:pt x="44" y="312"/>
                  </a:lnTo>
                  <a:lnTo>
                    <a:pt x="30" y="276"/>
                  </a:lnTo>
                  <a:lnTo>
                    <a:pt x="20" y="240"/>
                  </a:lnTo>
                  <a:lnTo>
                    <a:pt x="10" y="202"/>
                  </a:lnTo>
                  <a:lnTo>
                    <a:pt x="4" y="160"/>
                  </a:lnTo>
                  <a:lnTo>
                    <a:pt x="0" y="11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68"/>
                  </a:lnTo>
                  <a:lnTo>
                    <a:pt x="2" y="6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12" y="50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30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40" y="3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6" y="6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8" y="4"/>
                  </a:lnTo>
                  <a:lnTo>
                    <a:pt x="68" y="10"/>
                  </a:lnTo>
                  <a:lnTo>
                    <a:pt x="66" y="18"/>
                  </a:lnTo>
                  <a:lnTo>
                    <a:pt x="62" y="28"/>
                  </a:lnTo>
                  <a:lnTo>
                    <a:pt x="56" y="50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4" name="Freeform 10"/>
            <p:cNvSpPr/>
            <p:nvPr/>
          </p:nvSpPr>
          <p:spPr bwMode="auto">
            <a:xfrm>
              <a:off x="2137" y="2850"/>
              <a:ext cx="182" cy="500"/>
            </a:xfrm>
            <a:custGeom>
              <a:avLst/>
              <a:gdLst>
                <a:gd name="T0" fmla="*/ 46 w 182"/>
                <a:gd name="T1" fmla="*/ 86 h 500"/>
                <a:gd name="T2" fmla="*/ 46 w 182"/>
                <a:gd name="T3" fmla="*/ 86 h 500"/>
                <a:gd name="T4" fmla="*/ 46 w 182"/>
                <a:gd name="T5" fmla="*/ 94 h 500"/>
                <a:gd name="T6" fmla="*/ 42 w 182"/>
                <a:gd name="T7" fmla="*/ 116 h 500"/>
                <a:gd name="T8" fmla="*/ 42 w 182"/>
                <a:gd name="T9" fmla="*/ 150 h 500"/>
                <a:gd name="T10" fmla="*/ 42 w 182"/>
                <a:gd name="T11" fmla="*/ 170 h 500"/>
                <a:gd name="T12" fmla="*/ 44 w 182"/>
                <a:gd name="T13" fmla="*/ 192 h 500"/>
                <a:gd name="T14" fmla="*/ 48 w 182"/>
                <a:gd name="T15" fmla="*/ 216 h 500"/>
                <a:gd name="T16" fmla="*/ 54 w 182"/>
                <a:gd name="T17" fmla="*/ 240 h 500"/>
                <a:gd name="T18" fmla="*/ 62 w 182"/>
                <a:gd name="T19" fmla="*/ 266 h 500"/>
                <a:gd name="T20" fmla="*/ 74 w 182"/>
                <a:gd name="T21" fmla="*/ 290 h 500"/>
                <a:gd name="T22" fmla="*/ 88 w 182"/>
                <a:gd name="T23" fmla="*/ 316 h 500"/>
                <a:gd name="T24" fmla="*/ 106 w 182"/>
                <a:gd name="T25" fmla="*/ 342 h 500"/>
                <a:gd name="T26" fmla="*/ 126 w 182"/>
                <a:gd name="T27" fmla="*/ 366 h 500"/>
                <a:gd name="T28" fmla="*/ 152 w 182"/>
                <a:gd name="T29" fmla="*/ 388 h 500"/>
                <a:gd name="T30" fmla="*/ 152 w 182"/>
                <a:gd name="T31" fmla="*/ 388 h 500"/>
                <a:gd name="T32" fmla="*/ 160 w 182"/>
                <a:gd name="T33" fmla="*/ 410 h 500"/>
                <a:gd name="T34" fmla="*/ 170 w 182"/>
                <a:gd name="T35" fmla="*/ 432 h 500"/>
                <a:gd name="T36" fmla="*/ 176 w 182"/>
                <a:gd name="T37" fmla="*/ 456 h 500"/>
                <a:gd name="T38" fmla="*/ 182 w 182"/>
                <a:gd name="T39" fmla="*/ 478 h 500"/>
                <a:gd name="T40" fmla="*/ 182 w 182"/>
                <a:gd name="T41" fmla="*/ 488 h 500"/>
                <a:gd name="T42" fmla="*/ 180 w 182"/>
                <a:gd name="T43" fmla="*/ 494 h 500"/>
                <a:gd name="T44" fmla="*/ 176 w 182"/>
                <a:gd name="T45" fmla="*/ 498 h 500"/>
                <a:gd name="T46" fmla="*/ 172 w 182"/>
                <a:gd name="T47" fmla="*/ 500 h 500"/>
                <a:gd name="T48" fmla="*/ 164 w 182"/>
                <a:gd name="T49" fmla="*/ 498 h 500"/>
                <a:gd name="T50" fmla="*/ 152 w 182"/>
                <a:gd name="T51" fmla="*/ 492 h 500"/>
                <a:gd name="T52" fmla="*/ 152 w 182"/>
                <a:gd name="T53" fmla="*/ 492 h 500"/>
                <a:gd name="T54" fmla="*/ 146 w 182"/>
                <a:gd name="T55" fmla="*/ 482 h 500"/>
                <a:gd name="T56" fmla="*/ 126 w 182"/>
                <a:gd name="T57" fmla="*/ 460 h 500"/>
                <a:gd name="T58" fmla="*/ 102 w 182"/>
                <a:gd name="T59" fmla="*/ 422 h 500"/>
                <a:gd name="T60" fmla="*/ 86 w 182"/>
                <a:gd name="T61" fmla="*/ 398 h 500"/>
                <a:gd name="T62" fmla="*/ 72 w 182"/>
                <a:gd name="T63" fmla="*/ 372 h 500"/>
                <a:gd name="T64" fmla="*/ 58 w 182"/>
                <a:gd name="T65" fmla="*/ 344 h 500"/>
                <a:gd name="T66" fmla="*/ 44 w 182"/>
                <a:gd name="T67" fmla="*/ 312 h 500"/>
                <a:gd name="T68" fmla="*/ 30 w 182"/>
                <a:gd name="T69" fmla="*/ 276 h 500"/>
                <a:gd name="T70" fmla="*/ 20 w 182"/>
                <a:gd name="T71" fmla="*/ 240 h 500"/>
                <a:gd name="T72" fmla="*/ 10 w 182"/>
                <a:gd name="T73" fmla="*/ 202 h 500"/>
                <a:gd name="T74" fmla="*/ 4 w 182"/>
                <a:gd name="T75" fmla="*/ 160 h 500"/>
                <a:gd name="T76" fmla="*/ 0 w 182"/>
                <a:gd name="T77" fmla="*/ 118 h 500"/>
                <a:gd name="T78" fmla="*/ 2 w 182"/>
                <a:gd name="T79" fmla="*/ 74 h 500"/>
                <a:gd name="T80" fmla="*/ 2 w 182"/>
                <a:gd name="T81" fmla="*/ 74 h 500"/>
                <a:gd name="T82" fmla="*/ 0 w 182"/>
                <a:gd name="T83" fmla="*/ 68 h 500"/>
                <a:gd name="T84" fmla="*/ 2 w 182"/>
                <a:gd name="T85" fmla="*/ 62 h 500"/>
                <a:gd name="T86" fmla="*/ 8 w 182"/>
                <a:gd name="T87" fmla="*/ 54 h 500"/>
                <a:gd name="T88" fmla="*/ 8 w 182"/>
                <a:gd name="T89" fmla="*/ 54 h 500"/>
                <a:gd name="T90" fmla="*/ 12 w 182"/>
                <a:gd name="T91" fmla="*/ 50 h 500"/>
                <a:gd name="T92" fmla="*/ 22 w 182"/>
                <a:gd name="T93" fmla="*/ 44 h 500"/>
                <a:gd name="T94" fmla="*/ 22 w 182"/>
                <a:gd name="T95" fmla="*/ 44 h 500"/>
                <a:gd name="T96" fmla="*/ 30 w 182"/>
                <a:gd name="T97" fmla="*/ 42 h 500"/>
                <a:gd name="T98" fmla="*/ 36 w 182"/>
                <a:gd name="T99" fmla="*/ 40 h 500"/>
                <a:gd name="T100" fmla="*/ 36 w 182"/>
                <a:gd name="T101" fmla="*/ 40 h 500"/>
                <a:gd name="T102" fmla="*/ 40 w 182"/>
                <a:gd name="T103" fmla="*/ 32 h 500"/>
                <a:gd name="T104" fmla="*/ 50 w 182"/>
                <a:gd name="T105" fmla="*/ 12 h 500"/>
                <a:gd name="T106" fmla="*/ 50 w 182"/>
                <a:gd name="T107" fmla="*/ 12 h 500"/>
                <a:gd name="T108" fmla="*/ 56 w 182"/>
                <a:gd name="T109" fmla="*/ 6 h 500"/>
                <a:gd name="T110" fmla="*/ 60 w 182"/>
                <a:gd name="T111" fmla="*/ 2 h 500"/>
                <a:gd name="T112" fmla="*/ 64 w 182"/>
                <a:gd name="T113" fmla="*/ 0 h 500"/>
                <a:gd name="T114" fmla="*/ 66 w 182"/>
                <a:gd name="T115" fmla="*/ 2 h 500"/>
                <a:gd name="T116" fmla="*/ 68 w 182"/>
                <a:gd name="T117" fmla="*/ 4 h 500"/>
                <a:gd name="T118" fmla="*/ 68 w 182"/>
                <a:gd name="T119" fmla="*/ 10 h 500"/>
                <a:gd name="T120" fmla="*/ 66 w 182"/>
                <a:gd name="T121" fmla="*/ 18 h 500"/>
                <a:gd name="T122" fmla="*/ 62 w 182"/>
                <a:gd name="T123" fmla="*/ 28 h 500"/>
                <a:gd name="T124" fmla="*/ 56 w 182"/>
                <a:gd name="T125" fmla="*/ 5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500">
                  <a:moveTo>
                    <a:pt x="46" y="86"/>
                  </a:moveTo>
                  <a:lnTo>
                    <a:pt x="46" y="86"/>
                  </a:lnTo>
                  <a:lnTo>
                    <a:pt x="46" y="94"/>
                  </a:lnTo>
                  <a:lnTo>
                    <a:pt x="42" y="116"/>
                  </a:lnTo>
                  <a:lnTo>
                    <a:pt x="42" y="150"/>
                  </a:lnTo>
                  <a:lnTo>
                    <a:pt x="42" y="170"/>
                  </a:lnTo>
                  <a:lnTo>
                    <a:pt x="44" y="192"/>
                  </a:lnTo>
                  <a:lnTo>
                    <a:pt x="48" y="216"/>
                  </a:lnTo>
                  <a:lnTo>
                    <a:pt x="54" y="240"/>
                  </a:lnTo>
                  <a:lnTo>
                    <a:pt x="62" y="266"/>
                  </a:lnTo>
                  <a:lnTo>
                    <a:pt x="74" y="290"/>
                  </a:lnTo>
                  <a:lnTo>
                    <a:pt x="88" y="316"/>
                  </a:lnTo>
                  <a:lnTo>
                    <a:pt x="106" y="342"/>
                  </a:lnTo>
                  <a:lnTo>
                    <a:pt x="126" y="366"/>
                  </a:lnTo>
                  <a:lnTo>
                    <a:pt x="152" y="388"/>
                  </a:lnTo>
                  <a:lnTo>
                    <a:pt x="152" y="388"/>
                  </a:lnTo>
                  <a:lnTo>
                    <a:pt x="160" y="410"/>
                  </a:lnTo>
                  <a:lnTo>
                    <a:pt x="170" y="432"/>
                  </a:lnTo>
                  <a:lnTo>
                    <a:pt x="176" y="456"/>
                  </a:lnTo>
                  <a:lnTo>
                    <a:pt x="182" y="478"/>
                  </a:lnTo>
                  <a:lnTo>
                    <a:pt x="182" y="488"/>
                  </a:lnTo>
                  <a:lnTo>
                    <a:pt x="180" y="494"/>
                  </a:lnTo>
                  <a:lnTo>
                    <a:pt x="176" y="498"/>
                  </a:lnTo>
                  <a:lnTo>
                    <a:pt x="172" y="500"/>
                  </a:lnTo>
                  <a:lnTo>
                    <a:pt x="164" y="498"/>
                  </a:lnTo>
                  <a:lnTo>
                    <a:pt x="152" y="492"/>
                  </a:lnTo>
                  <a:lnTo>
                    <a:pt x="152" y="492"/>
                  </a:lnTo>
                  <a:lnTo>
                    <a:pt x="146" y="482"/>
                  </a:lnTo>
                  <a:lnTo>
                    <a:pt x="126" y="460"/>
                  </a:lnTo>
                  <a:lnTo>
                    <a:pt x="102" y="422"/>
                  </a:lnTo>
                  <a:lnTo>
                    <a:pt x="86" y="398"/>
                  </a:lnTo>
                  <a:lnTo>
                    <a:pt x="72" y="372"/>
                  </a:lnTo>
                  <a:lnTo>
                    <a:pt x="58" y="344"/>
                  </a:lnTo>
                  <a:lnTo>
                    <a:pt x="44" y="312"/>
                  </a:lnTo>
                  <a:lnTo>
                    <a:pt x="30" y="276"/>
                  </a:lnTo>
                  <a:lnTo>
                    <a:pt x="20" y="240"/>
                  </a:lnTo>
                  <a:lnTo>
                    <a:pt x="10" y="202"/>
                  </a:lnTo>
                  <a:lnTo>
                    <a:pt x="4" y="160"/>
                  </a:lnTo>
                  <a:lnTo>
                    <a:pt x="0" y="11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68"/>
                  </a:lnTo>
                  <a:lnTo>
                    <a:pt x="2" y="6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12" y="50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30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40" y="3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6" y="6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8" y="4"/>
                  </a:lnTo>
                  <a:lnTo>
                    <a:pt x="68" y="10"/>
                  </a:lnTo>
                  <a:lnTo>
                    <a:pt x="66" y="18"/>
                  </a:lnTo>
                  <a:lnTo>
                    <a:pt x="62" y="28"/>
                  </a:lnTo>
                  <a:lnTo>
                    <a:pt x="56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2249" y="2918"/>
              <a:ext cx="652" cy="512"/>
            </a:xfrm>
            <a:custGeom>
              <a:avLst/>
              <a:gdLst>
                <a:gd name="T0" fmla="*/ 634 w 652"/>
                <a:gd name="T1" fmla="*/ 428 h 512"/>
                <a:gd name="T2" fmla="*/ 650 w 652"/>
                <a:gd name="T3" fmla="*/ 386 h 512"/>
                <a:gd name="T4" fmla="*/ 652 w 652"/>
                <a:gd name="T5" fmla="*/ 342 h 512"/>
                <a:gd name="T6" fmla="*/ 642 w 652"/>
                <a:gd name="T7" fmla="*/ 292 h 512"/>
                <a:gd name="T8" fmla="*/ 620 w 652"/>
                <a:gd name="T9" fmla="*/ 244 h 512"/>
                <a:gd name="T10" fmla="*/ 586 w 652"/>
                <a:gd name="T11" fmla="*/ 196 h 512"/>
                <a:gd name="T12" fmla="*/ 544 w 652"/>
                <a:gd name="T13" fmla="*/ 148 h 512"/>
                <a:gd name="T14" fmla="*/ 492 w 652"/>
                <a:gd name="T15" fmla="*/ 104 h 512"/>
                <a:gd name="T16" fmla="*/ 432 w 652"/>
                <a:gd name="T17" fmla="*/ 66 h 512"/>
                <a:gd name="T18" fmla="*/ 400 w 652"/>
                <a:gd name="T19" fmla="*/ 50 h 512"/>
                <a:gd name="T20" fmla="*/ 336 w 652"/>
                <a:gd name="T21" fmla="*/ 24 h 512"/>
                <a:gd name="T22" fmla="*/ 272 w 652"/>
                <a:gd name="T23" fmla="*/ 6 h 512"/>
                <a:gd name="T24" fmla="*/ 212 w 652"/>
                <a:gd name="T25" fmla="*/ 0 h 512"/>
                <a:gd name="T26" fmla="*/ 154 w 652"/>
                <a:gd name="T27" fmla="*/ 2 h 512"/>
                <a:gd name="T28" fmla="*/ 104 w 652"/>
                <a:gd name="T29" fmla="*/ 14 h 512"/>
                <a:gd name="T30" fmla="*/ 62 w 652"/>
                <a:gd name="T31" fmla="*/ 34 h 512"/>
                <a:gd name="T32" fmla="*/ 30 w 652"/>
                <a:gd name="T33" fmla="*/ 64 h 512"/>
                <a:gd name="T34" fmla="*/ 16 w 652"/>
                <a:gd name="T35" fmla="*/ 82 h 512"/>
                <a:gd name="T36" fmla="*/ 2 w 652"/>
                <a:gd name="T37" fmla="*/ 124 h 512"/>
                <a:gd name="T38" fmla="*/ 0 w 652"/>
                <a:gd name="T39" fmla="*/ 170 h 512"/>
                <a:gd name="T40" fmla="*/ 10 w 652"/>
                <a:gd name="T41" fmla="*/ 218 h 512"/>
                <a:gd name="T42" fmla="*/ 32 w 652"/>
                <a:gd name="T43" fmla="*/ 268 h 512"/>
                <a:gd name="T44" fmla="*/ 66 w 652"/>
                <a:gd name="T45" fmla="*/ 316 h 512"/>
                <a:gd name="T46" fmla="*/ 108 w 652"/>
                <a:gd name="T47" fmla="*/ 362 h 512"/>
                <a:gd name="T48" fmla="*/ 160 w 652"/>
                <a:gd name="T49" fmla="*/ 406 h 512"/>
                <a:gd name="T50" fmla="*/ 220 w 652"/>
                <a:gd name="T51" fmla="*/ 444 h 512"/>
                <a:gd name="T52" fmla="*/ 252 w 652"/>
                <a:gd name="T53" fmla="*/ 462 h 512"/>
                <a:gd name="T54" fmla="*/ 316 w 652"/>
                <a:gd name="T55" fmla="*/ 488 h 512"/>
                <a:gd name="T56" fmla="*/ 380 w 652"/>
                <a:gd name="T57" fmla="*/ 504 h 512"/>
                <a:gd name="T58" fmla="*/ 440 w 652"/>
                <a:gd name="T59" fmla="*/ 512 h 512"/>
                <a:gd name="T60" fmla="*/ 496 w 652"/>
                <a:gd name="T61" fmla="*/ 510 h 512"/>
                <a:gd name="T62" fmla="*/ 546 w 652"/>
                <a:gd name="T63" fmla="*/ 498 h 512"/>
                <a:gd name="T64" fmla="*/ 590 w 652"/>
                <a:gd name="T65" fmla="*/ 476 h 512"/>
                <a:gd name="T66" fmla="*/ 622 w 652"/>
                <a:gd name="T67" fmla="*/ 446 h 512"/>
                <a:gd name="T68" fmla="*/ 634 w 652"/>
                <a:gd name="T69" fmla="*/ 42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2" h="512">
                  <a:moveTo>
                    <a:pt x="634" y="428"/>
                  </a:moveTo>
                  <a:lnTo>
                    <a:pt x="634" y="428"/>
                  </a:lnTo>
                  <a:lnTo>
                    <a:pt x="644" y="408"/>
                  </a:lnTo>
                  <a:lnTo>
                    <a:pt x="650" y="386"/>
                  </a:lnTo>
                  <a:lnTo>
                    <a:pt x="652" y="364"/>
                  </a:lnTo>
                  <a:lnTo>
                    <a:pt x="652" y="342"/>
                  </a:lnTo>
                  <a:lnTo>
                    <a:pt x="648" y="318"/>
                  </a:lnTo>
                  <a:lnTo>
                    <a:pt x="642" y="292"/>
                  </a:lnTo>
                  <a:lnTo>
                    <a:pt x="632" y="268"/>
                  </a:lnTo>
                  <a:lnTo>
                    <a:pt x="620" y="244"/>
                  </a:lnTo>
                  <a:lnTo>
                    <a:pt x="604" y="220"/>
                  </a:lnTo>
                  <a:lnTo>
                    <a:pt x="586" y="196"/>
                  </a:lnTo>
                  <a:lnTo>
                    <a:pt x="566" y="172"/>
                  </a:lnTo>
                  <a:lnTo>
                    <a:pt x="544" y="148"/>
                  </a:lnTo>
                  <a:lnTo>
                    <a:pt x="518" y="126"/>
                  </a:lnTo>
                  <a:lnTo>
                    <a:pt x="492" y="104"/>
                  </a:lnTo>
                  <a:lnTo>
                    <a:pt x="462" y="84"/>
                  </a:lnTo>
                  <a:lnTo>
                    <a:pt x="432" y="66"/>
                  </a:lnTo>
                  <a:lnTo>
                    <a:pt x="432" y="66"/>
                  </a:lnTo>
                  <a:lnTo>
                    <a:pt x="400" y="50"/>
                  </a:lnTo>
                  <a:lnTo>
                    <a:pt x="368" y="36"/>
                  </a:lnTo>
                  <a:lnTo>
                    <a:pt x="336" y="24"/>
                  </a:lnTo>
                  <a:lnTo>
                    <a:pt x="304" y="14"/>
                  </a:lnTo>
                  <a:lnTo>
                    <a:pt x="272" y="6"/>
                  </a:lnTo>
                  <a:lnTo>
                    <a:pt x="242" y="2"/>
                  </a:lnTo>
                  <a:lnTo>
                    <a:pt x="212" y="0"/>
                  </a:lnTo>
                  <a:lnTo>
                    <a:pt x="182" y="0"/>
                  </a:lnTo>
                  <a:lnTo>
                    <a:pt x="154" y="2"/>
                  </a:lnTo>
                  <a:lnTo>
                    <a:pt x="128" y="6"/>
                  </a:lnTo>
                  <a:lnTo>
                    <a:pt x="104" y="14"/>
                  </a:lnTo>
                  <a:lnTo>
                    <a:pt x="82" y="22"/>
                  </a:lnTo>
                  <a:lnTo>
                    <a:pt x="62" y="34"/>
                  </a:lnTo>
                  <a:lnTo>
                    <a:pt x="44" y="48"/>
                  </a:lnTo>
                  <a:lnTo>
                    <a:pt x="30" y="64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8" y="102"/>
                  </a:lnTo>
                  <a:lnTo>
                    <a:pt x="2" y="124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4" y="194"/>
                  </a:lnTo>
                  <a:lnTo>
                    <a:pt x="10" y="218"/>
                  </a:lnTo>
                  <a:lnTo>
                    <a:pt x="20" y="242"/>
                  </a:lnTo>
                  <a:lnTo>
                    <a:pt x="32" y="268"/>
                  </a:lnTo>
                  <a:lnTo>
                    <a:pt x="48" y="292"/>
                  </a:lnTo>
                  <a:lnTo>
                    <a:pt x="66" y="316"/>
                  </a:lnTo>
                  <a:lnTo>
                    <a:pt x="86" y="340"/>
                  </a:lnTo>
                  <a:lnTo>
                    <a:pt x="108" y="362"/>
                  </a:lnTo>
                  <a:lnTo>
                    <a:pt x="132" y="384"/>
                  </a:lnTo>
                  <a:lnTo>
                    <a:pt x="160" y="406"/>
                  </a:lnTo>
                  <a:lnTo>
                    <a:pt x="188" y="426"/>
                  </a:lnTo>
                  <a:lnTo>
                    <a:pt x="220" y="444"/>
                  </a:lnTo>
                  <a:lnTo>
                    <a:pt x="220" y="444"/>
                  </a:lnTo>
                  <a:lnTo>
                    <a:pt x="252" y="462"/>
                  </a:lnTo>
                  <a:lnTo>
                    <a:pt x="284" y="476"/>
                  </a:lnTo>
                  <a:lnTo>
                    <a:pt x="316" y="488"/>
                  </a:lnTo>
                  <a:lnTo>
                    <a:pt x="348" y="498"/>
                  </a:lnTo>
                  <a:lnTo>
                    <a:pt x="380" y="504"/>
                  </a:lnTo>
                  <a:lnTo>
                    <a:pt x="410" y="510"/>
                  </a:lnTo>
                  <a:lnTo>
                    <a:pt x="440" y="512"/>
                  </a:lnTo>
                  <a:lnTo>
                    <a:pt x="470" y="512"/>
                  </a:lnTo>
                  <a:lnTo>
                    <a:pt x="496" y="510"/>
                  </a:lnTo>
                  <a:lnTo>
                    <a:pt x="522" y="504"/>
                  </a:lnTo>
                  <a:lnTo>
                    <a:pt x="546" y="498"/>
                  </a:lnTo>
                  <a:lnTo>
                    <a:pt x="570" y="488"/>
                  </a:lnTo>
                  <a:lnTo>
                    <a:pt x="590" y="476"/>
                  </a:lnTo>
                  <a:lnTo>
                    <a:pt x="608" y="464"/>
                  </a:lnTo>
                  <a:lnTo>
                    <a:pt x="622" y="446"/>
                  </a:lnTo>
                  <a:lnTo>
                    <a:pt x="634" y="428"/>
                  </a:lnTo>
                  <a:lnTo>
                    <a:pt x="634" y="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6" name="Freeform 12"/>
            <p:cNvSpPr/>
            <p:nvPr/>
          </p:nvSpPr>
          <p:spPr bwMode="auto">
            <a:xfrm>
              <a:off x="2399" y="2938"/>
              <a:ext cx="104" cy="94"/>
            </a:xfrm>
            <a:custGeom>
              <a:avLst/>
              <a:gdLst>
                <a:gd name="T0" fmla="*/ 40 w 104"/>
                <a:gd name="T1" fmla="*/ 76 h 94"/>
                <a:gd name="T2" fmla="*/ 40 w 104"/>
                <a:gd name="T3" fmla="*/ 76 h 94"/>
                <a:gd name="T4" fmla="*/ 56 w 104"/>
                <a:gd name="T5" fmla="*/ 84 h 94"/>
                <a:gd name="T6" fmla="*/ 68 w 104"/>
                <a:gd name="T7" fmla="*/ 94 h 94"/>
                <a:gd name="T8" fmla="*/ 68 w 104"/>
                <a:gd name="T9" fmla="*/ 94 h 94"/>
                <a:gd name="T10" fmla="*/ 78 w 104"/>
                <a:gd name="T11" fmla="*/ 90 h 94"/>
                <a:gd name="T12" fmla="*/ 78 w 104"/>
                <a:gd name="T13" fmla="*/ 90 h 94"/>
                <a:gd name="T14" fmla="*/ 86 w 104"/>
                <a:gd name="T15" fmla="*/ 84 h 94"/>
                <a:gd name="T16" fmla="*/ 94 w 104"/>
                <a:gd name="T17" fmla="*/ 76 h 94"/>
                <a:gd name="T18" fmla="*/ 98 w 104"/>
                <a:gd name="T19" fmla="*/ 68 h 94"/>
                <a:gd name="T20" fmla="*/ 102 w 104"/>
                <a:gd name="T21" fmla="*/ 58 h 94"/>
                <a:gd name="T22" fmla="*/ 104 w 104"/>
                <a:gd name="T23" fmla="*/ 48 h 94"/>
                <a:gd name="T24" fmla="*/ 104 w 104"/>
                <a:gd name="T25" fmla="*/ 40 h 94"/>
                <a:gd name="T26" fmla="*/ 102 w 104"/>
                <a:gd name="T27" fmla="*/ 30 h 94"/>
                <a:gd name="T28" fmla="*/ 98 w 104"/>
                <a:gd name="T29" fmla="*/ 22 h 94"/>
                <a:gd name="T30" fmla="*/ 98 w 104"/>
                <a:gd name="T31" fmla="*/ 22 h 94"/>
                <a:gd name="T32" fmla="*/ 92 w 104"/>
                <a:gd name="T33" fmla="*/ 14 h 94"/>
                <a:gd name="T34" fmla="*/ 86 w 104"/>
                <a:gd name="T35" fmla="*/ 8 h 94"/>
                <a:gd name="T36" fmla="*/ 76 w 104"/>
                <a:gd name="T37" fmla="*/ 4 h 94"/>
                <a:gd name="T38" fmla="*/ 68 w 104"/>
                <a:gd name="T39" fmla="*/ 2 h 94"/>
                <a:gd name="T40" fmla="*/ 58 w 104"/>
                <a:gd name="T41" fmla="*/ 0 h 94"/>
                <a:gd name="T42" fmla="*/ 48 w 104"/>
                <a:gd name="T43" fmla="*/ 2 h 94"/>
                <a:gd name="T44" fmla="*/ 38 w 104"/>
                <a:gd name="T45" fmla="*/ 4 h 94"/>
                <a:gd name="T46" fmla="*/ 28 w 104"/>
                <a:gd name="T47" fmla="*/ 10 h 94"/>
                <a:gd name="T48" fmla="*/ 28 w 104"/>
                <a:gd name="T49" fmla="*/ 10 h 94"/>
                <a:gd name="T50" fmla="*/ 16 w 104"/>
                <a:gd name="T51" fmla="*/ 20 h 94"/>
                <a:gd name="T52" fmla="*/ 6 w 104"/>
                <a:gd name="T53" fmla="*/ 32 h 94"/>
                <a:gd name="T54" fmla="*/ 2 w 104"/>
                <a:gd name="T55" fmla="*/ 44 h 94"/>
                <a:gd name="T56" fmla="*/ 0 w 104"/>
                <a:gd name="T57" fmla="*/ 58 h 94"/>
                <a:gd name="T58" fmla="*/ 0 w 104"/>
                <a:gd name="T59" fmla="*/ 58 h 94"/>
                <a:gd name="T60" fmla="*/ 20 w 104"/>
                <a:gd name="T61" fmla="*/ 66 h 94"/>
                <a:gd name="T62" fmla="*/ 40 w 104"/>
                <a:gd name="T63" fmla="*/ 76 h 94"/>
                <a:gd name="T64" fmla="*/ 40 w 104"/>
                <a:gd name="T65" fmla="*/ 7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94">
                  <a:moveTo>
                    <a:pt x="40" y="76"/>
                  </a:moveTo>
                  <a:lnTo>
                    <a:pt x="40" y="76"/>
                  </a:lnTo>
                  <a:lnTo>
                    <a:pt x="56" y="8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86" y="84"/>
                  </a:lnTo>
                  <a:lnTo>
                    <a:pt x="94" y="76"/>
                  </a:lnTo>
                  <a:lnTo>
                    <a:pt x="98" y="68"/>
                  </a:lnTo>
                  <a:lnTo>
                    <a:pt x="102" y="58"/>
                  </a:lnTo>
                  <a:lnTo>
                    <a:pt x="104" y="48"/>
                  </a:lnTo>
                  <a:lnTo>
                    <a:pt x="104" y="40"/>
                  </a:lnTo>
                  <a:lnTo>
                    <a:pt x="102" y="30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2" y="14"/>
                  </a:lnTo>
                  <a:lnTo>
                    <a:pt x="86" y="8"/>
                  </a:lnTo>
                  <a:lnTo>
                    <a:pt x="76" y="4"/>
                  </a:lnTo>
                  <a:lnTo>
                    <a:pt x="68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16" y="20"/>
                  </a:lnTo>
                  <a:lnTo>
                    <a:pt x="6" y="32"/>
                  </a:lnTo>
                  <a:lnTo>
                    <a:pt x="2" y="4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0" y="66"/>
                  </a:lnTo>
                  <a:lnTo>
                    <a:pt x="40" y="76"/>
                  </a:lnTo>
                  <a:lnTo>
                    <a:pt x="4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7" name="Freeform 13"/>
            <p:cNvSpPr/>
            <p:nvPr/>
          </p:nvSpPr>
          <p:spPr bwMode="auto">
            <a:xfrm>
              <a:off x="2631" y="3062"/>
              <a:ext cx="94" cy="104"/>
            </a:xfrm>
            <a:custGeom>
              <a:avLst/>
              <a:gdLst>
                <a:gd name="T0" fmla="*/ 46 w 94"/>
                <a:gd name="T1" fmla="*/ 94 h 104"/>
                <a:gd name="T2" fmla="*/ 46 w 94"/>
                <a:gd name="T3" fmla="*/ 94 h 104"/>
                <a:gd name="T4" fmla="*/ 64 w 94"/>
                <a:gd name="T5" fmla="*/ 104 h 104"/>
                <a:gd name="T6" fmla="*/ 64 w 94"/>
                <a:gd name="T7" fmla="*/ 104 h 104"/>
                <a:gd name="T8" fmla="*/ 74 w 94"/>
                <a:gd name="T9" fmla="*/ 98 h 104"/>
                <a:gd name="T10" fmla="*/ 84 w 94"/>
                <a:gd name="T11" fmla="*/ 88 h 104"/>
                <a:gd name="T12" fmla="*/ 90 w 94"/>
                <a:gd name="T13" fmla="*/ 74 h 104"/>
                <a:gd name="T14" fmla="*/ 94 w 94"/>
                <a:gd name="T15" fmla="*/ 60 h 104"/>
                <a:gd name="T16" fmla="*/ 94 w 94"/>
                <a:gd name="T17" fmla="*/ 60 h 104"/>
                <a:gd name="T18" fmla="*/ 94 w 94"/>
                <a:gd name="T19" fmla="*/ 48 h 104"/>
                <a:gd name="T20" fmla="*/ 94 w 94"/>
                <a:gd name="T21" fmla="*/ 38 h 104"/>
                <a:gd name="T22" fmla="*/ 90 w 94"/>
                <a:gd name="T23" fmla="*/ 28 h 104"/>
                <a:gd name="T24" fmla="*/ 86 w 94"/>
                <a:gd name="T25" fmla="*/ 20 h 104"/>
                <a:gd name="T26" fmla="*/ 80 w 94"/>
                <a:gd name="T27" fmla="*/ 14 h 104"/>
                <a:gd name="T28" fmla="*/ 72 w 94"/>
                <a:gd name="T29" fmla="*/ 8 h 104"/>
                <a:gd name="T30" fmla="*/ 64 w 94"/>
                <a:gd name="T31" fmla="*/ 4 h 104"/>
                <a:gd name="T32" fmla="*/ 54 w 94"/>
                <a:gd name="T33" fmla="*/ 0 h 104"/>
                <a:gd name="T34" fmla="*/ 54 w 94"/>
                <a:gd name="T35" fmla="*/ 0 h 104"/>
                <a:gd name="T36" fmla="*/ 44 w 94"/>
                <a:gd name="T37" fmla="*/ 0 h 104"/>
                <a:gd name="T38" fmla="*/ 36 w 94"/>
                <a:gd name="T39" fmla="*/ 2 h 104"/>
                <a:gd name="T40" fmla="*/ 26 w 94"/>
                <a:gd name="T41" fmla="*/ 6 h 104"/>
                <a:gd name="T42" fmla="*/ 20 w 94"/>
                <a:gd name="T43" fmla="*/ 12 h 104"/>
                <a:gd name="T44" fmla="*/ 12 w 94"/>
                <a:gd name="T45" fmla="*/ 20 h 104"/>
                <a:gd name="T46" fmla="*/ 8 w 94"/>
                <a:gd name="T47" fmla="*/ 28 h 104"/>
                <a:gd name="T48" fmla="*/ 4 w 94"/>
                <a:gd name="T49" fmla="*/ 38 h 104"/>
                <a:gd name="T50" fmla="*/ 0 w 94"/>
                <a:gd name="T51" fmla="*/ 48 h 104"/>
                <a:gd name="T52" fmla="*/ 0 w 94"/>
                <a:gd name="T53" fmla="*/ 48 h 104"/>
                <a:gd name="T54" fmla="*/ 0 w 94"/>
                <a:gd name="T55" fmla="*/ 62 h 104"/>
                <a:gd name="T56" fmla="*/ 4 w 94"/>
                <a:gd name="T57" fmla="*/ 76 h 104"/>
                <a:gd name="T58" fmla="*/ 4 w 94"/>
                <a:gd name="T59" fmla="*/ 76 h 104"/>
                <a:gd name="T60" fmla="*/ 24 w 94"/>
                <a:gd name="T61" fmla="*/ 84 h 104"/>
                <a:gd name="T62" fmla="*/ 46 w 94"/>
                <a:gd name="T63" fmla="*/ 94 h 104"/>
                <a:gd name="T64" fmla="*/ 46 w 94"/>
                <a:gd name="T65" fmla="*/ 9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04">
                  <a:moveTo>
                    <a:pt x="46" y="94"/>
                  </a:moveTo>
                  <a:lnTo>
                    <a:pt x="46" y="9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4" y="88"/>
                  </a:lnTo>
                  <a:lnTo>
                    <a:pt x="90" y="74"/>
                  </a:lnTo>
                  <a:lnTo>
                    <a:pt x="94" y="60"/>
                  </a:lnTo>
                  <a:lnTo>
                    <a:pt x="94" y="60"/>
                  </a:lnTo>
                  <a:lnTo>
                    <a:pt x="94" y="48"/>
                  </a:lnTo>
                  <a:lnTo>
                    <a:pt x="94" y="38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64" y="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26" y="6"/>
                  </a:lnTo>
                  <a:lnTo>
                    <a:pt x="20" y="12"/>
                  </a:lnTo>
                  <a:lnTo>
                    <a:pt x="12" y="20"/>
                  </a:lnTo>
                  <a:lnTo>
                    <a:pt x="8" y="28"/>
                  </a:lnTo>
                  <a:lnTo>
                    <a:pt x="4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62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24" y="84"/>
                  </a:lnTo>
                  <a:lnTo>
                    <a:pt x="46" y="94"/>
                  </a:lnTo>
                  <a:lnTo>
                    <a:pt x="46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8" name="Freeform 14"/>
            <p:cNvSpPr/>
            <p:nvPr/>
          </p:nvSpPr>
          <p:spPr bwMode="auto">
            <a:xfrm>
              <a:off x="2427" y="2932"/>
              <a:ext cx="40" cy="50"/>
            </a:xfrm>
            <a:custGeom>
              <a:avLst/>
              <a:gdLst>
                <a:gd name="T0" fmla="*/ 34 w 40"/>
                <a:gd name="T1" fmla="*/ 34 h 50"/>
                <a:gd name="T2" fmla="*/ 34 w 40"/>
                <a:gd name="T3" fmla="*/ 34 h 50"/>
                <a:gd name="T4" fmla="*/ 38 w 40"/>
                <a:gd name="T5" fmla="*/ 24 h 50"/>
                <a:gd name="T6" fmla="*/ 40 w 40"/>
                <a:gd name="T7" fmla="*/ 14 h 50"/>
                <a:gd name="T8" fmla="*/ 38 w 40"/>
                <a:gd name="T9" fmla="*/ 8 h 50"/>
                <a:gd name="T10" fmla="*/ 32 w 40"/>
                <a:gd name="T11" fmla="*/ 2 h 50"/>
                <a:gd name="T12" fmla="*/ 32 w 40"/>
                <a:gd name="T13" fmla="*/ 2 h 50"/>
                <a:gd name="T14" fmla="*/ 26 w 40"/>
                <a:gd name="T15" fmla="*/ 0 h 50"/>
                <a:gd name="T16" fmla="*/ 18 w 40"/>
                <a:gd name="T17" fmla="*/ 2 h 50"/>
                <a:gd name="T18" fmla="*/ 10 w 40"/>
                <a:gd name="T19" fmla="*/ 8 h 50"/>
                <a:gd name="T20" fmla="*/ 4 w 40"/>
                <a:gd name="T21" fmla="*/ 16 h 50"/>
                <a:gd name="T22" fmla="*/ 4 w 40"/>
                <a:gd name="T23" fmla="*/ 16 h 50"/>
                <a:gd name="T24" fmla="*/ 0 w 40"/>
                <a:gd name="T25" fmla="*/ 26 h 50"/>
                <a:gd name="T26" fmla="*/ 0 w 40"/>
                <a:gd name="T27" fmla="*/ 36 h 50"/>
                <a:gd name="T28" fmla="*/ 2 w 40"/>
                <a:gd name="T29" fmla="*/ 44 h 50"/>
                <a:gd name="T30" fmla="*/ 6 w 40"/>
                <a:gd name="T31" fmla="*/ 48 h 50"/>
                <a:gd name="T32" fmla="*/ 6 w 40"/>
                <a:gd name="T33" fmla="*/ 48 h 50"/>
                <a:gd name="T34" fmla="*/ 14 w 40"/>
                <a:gd name="T35" fmla="*/ 50 h 50"/>
                <a:gd name="T36" fmla="*/ 22 w 40"/>
                <a:gd name="T37" fmla="*/ 48 h 50"/>
                <a:gd name="T38" fmla="*/ 28 w 40"/>
                <a:gd name="T39" fmla="*/ 42 h 50"/>
                <a:gd name="T40" fmla="*/ 34 w 40"/>
                <a:gd name="T41" fmla="*/ 34 h 50"/>
                <a:gd name="T42" fmla="*/ 34 w 40"/>
                <a:gd name="T43" fmla="*/ 3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0">
                  <a:moveTo>
                    <a:pt x="34" y="34"/>
                  </a:moveTo>
                  <a:lnTo>
                    <a:pt x="34" y="34"/>
                  </a:lnTo>
                  <a:lnTo>
                    <a:pt x="38" y="24"/>
                  </a:lnTo>
                  <a:lnTo>
                    <a:pt x="40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4" y="50"/>
                  </a:lnTo>
                  <a:lnTo>
                    <a:pt x="22" y="48"/>
                  </a:lnTo>
                  <a:lnTo>
                    <a:pt x="28" y="42"/>
                  </a:lnTo>
                  <a:lnTo>
                    <a:pt x="34" y="34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2649" y="3058"/>
              <a:ext cx="40" cy="50"/>
            </a:xfrm>
            <a:custGeom>
              <a:avLst/>
              <a:gdLst>
                <a:gd name="T0" fmla="*/ 36 w 40"/>
                <a:gd name="T1" fmla="*/ 32 h 50"/>
                <a:gd name="T2" fmla="*/ 36 w 40"/>
                <a:gd name="T3" fmla="*/ 32 h 50"/>
                <a:gd name="T4" fmla="*/ 40 w 40"/>
                <a:gd name="T5" fmla="*/ 24 h 50"/>
                <a:gd name="T6" fmla="*/ 40 w 40"/>
                <a:gd name="T7" fmla="*/ 14 h 50"/>
                <a:gd name="T8" fmla="*/ 38 w 40"/>
                <a:gd name="T9" fmla="*/ 6 h 50"/>
                <a:gd name="T10" fmla="*/ 34 w 40"/>
                <a:gd name="T11" fmla="*/ 2 h 50"/>
                <a:gd name="T12" fmla="*/ 34 w 40"/>
                <a:gd name="T13" fmla="*/ 2 h 50"/>
                <a:gd name="T14" fmla="*/ 26 w 40"/>
                <a:gd name="T15" fmla="*/ 0 h 50"/>
                <a:gd name="T16" fmla="*/ 20 w 40"/>
                <a:gd name="T17" fmla="*/ 2 h 50"/>
                <a:gd name="T18" fmla="*/ 12 w 40"/>
                <a:gd name="T19" fmla="*/ 8 h 50"/>
                <a:gd name="T20" fmla="*/ 6 w 40"/>
                <a:gd name="T21" fmla="*/ 16 h 50"/>
                <a:gd name="T22" fmla="*/ 6 w 40"/>
                <a:gd name="T23" fmla="*/ 16 h 50"/>
                <a:gd name="T24" fmla="*/ 2 w 40"/>
                <a:gd name="T25" fmla="*/ 26 h 50"/>
                <a:gd name="T26" fmla="*/ 0 w 40"/>
                <a:gd name="T27" fmla="*/ 34 h 50"/>
                <a:gd name="T28" fmla="*/ 2 w 40"/>
                <a:gd name="T29" fmla="*/ 42 h 50"/>
                <a:gd name="T30" fmla="*/ 8 w 40"/>
                <a:gd name="T31" fmla="*/ 48 h 50"/>
                <a:gd name="T32" fmla="*/ 8 w 40"/>
                <a:gd name="T33" fmla="*/ 48 h 50"/>
                <a:gd name="T34" fmla="*/ 14 w 40"/>
                <a:gd name="T35" fmla="*/ 50 h 50"/>
                <a:gd name="T36" fmla="*/ 22 w 40"/>
                <a:gd name="T37" fmla="*/ 46 h 50"/>
                <a:gd name="T38" fmla="*/ 30 w 40"/>
                <a:gd name="T39" fmla="*/ 42 h 50"/>
                <a:gd name="T40" fmla="*/ 36 w 40"/>
                <a:gd name="T41" fmla="*/ 32 h 50"/>
                <a:gd name="T42" fmla="*/ 36 w 40"/>
                <a:gd name="T43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0">
                  <a:moveTo>
                    <a:pt x="36" y="32"/>
                  </a:moveTo>
                  <a:lnTo>
                    <a:pt x="36" y="32"/>
                  </a:lnTo>
                  <a:lnTo>
                    <a:pt x="40" y="24"/>
                  </a:lnTo>
                  <a:lnTo>
                    <a:pt x="40" y="14"/>
                  </a:lnTo>
                  <a:lnTo>
                    <a:pt x="38" y="6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2" y="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4" y="50"/>
                  </a:lnTo>
                  <a:lnTo>
                    <a:pt x="22" y="46"/>
                  </a:lnTo>
                  <a:lnTo>
                    <a:pt x="30" y="42"/>
                  </a:lnTo>
                  <a:lnTo>
                    <a:pt x="36" y="32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0" name="Freeform 16"/>
            <p:cNvSpPr/>
            <p:nvPr/>
          </p:nvSpPr>
          <p:spPr bwMode="auto">
            <a:xfrm>
              <a:off x="2393" y="3106"/>
              <a:ext cx="222" cy="158"/>
            </a:xfrm>
            <a:custGeom>
              <a:avLst/>
              <a:gdLst>
                <a:gd name="T0" fmla="*/ 0 w 222"/>
                <a:gd name="T1" fmla="*/ 0 h 158"/>
                <a:gd name="T2" fmla="*/ 0 w 222"/>
                <a:gd name="T3" fmla="*/ 0 h 158"/>
                <a:gd name="T4" fmla="*/ 2 w 222"/>
                <a:gd name="T5" fmla="*/ 10 h 158"/>
                <a:gd name="T6" fmla="*/ 6 w 222"/>
                <a:gd name="T7" fmla="*/ 36 h 158"/>
                <a:gd name="T8" fmla="*/ 12 w 222"/>
                <a:gd name="T9" fmla="*/ 52 h 158"/>
                <a:gd name="T10" fmla="*/ 18 w 222"/>
                <a:gd name="T11" fmla="*/ 70 h 158"/>
                <a:gd name="T12" fmla="*/ 26 w 222"/>
                <a:gd name="T13" fmla="*/ 90 h 158"/>
                <a:gd name="T14" fmla="*/ 38 w 222"/>
                <a:gd name="T15" fmla="*/ 108 h 158"/>
                <a:gd name="T16" fmla="*/ 50 w 222"/>
                <a:gd name="T17" fmla="*/ 124 h 158"/>
                <a:gd name="T18" fmla="*/ 66 w 222"/>
                <a:gd name="T19" fmla="*/ 138 h 158"/>
                <a:gd name="T20" fmla="*/ 84 w 222"/>
                <a:gd name="T21" fmla="*/ 148 h 158"/>
                <a:gd name="T22" fmla="*/ 94 w 222"/>
                <a:gd name="T23" fmla="*/ 152 h 158"/>
                <a:gd name="T24" fmla="*/ 104 w 222"/>
                <a:gd name="T25" fmla="*/ 156 h 158"/>
                <a:gd name="T26" fmla="*/ 116 w 222"/>
                <a:gd name="T27" fmla="*/ 158 h 158"/>
                <a:gd name="T28" fmla="*/ 128 w 222"/>
                <a:gd name="T29" fmla="*/ 158 h 158"/>
                <a:gd name="T30" fmla="*/ 142 w 222"/>
                <a:gd name="T31" fmla="*/ 156 h 158"/>
                <a:gd name="T32" fmla="*/ 156 w 222"/>
                <a:gd name="T33" fmla="*/ 154 h 158"/>
                <a:gd name="T34" fmla="*/ 170 w 222"/>
                <a:gd name="T35" fmla="*/ 148 h 158"/>
                <a:gd name="T36" fmla="*/ 188 w 222"/>
                <a:gd name="T37" fmla="*/ 142 h 158"/>
                <a:gd name="T38" fmla="*/ 204 w 222"/>
                <a:gd name="T39" fmla="*/ 134 h 158"/>
                <a:gd name="T40" fmla="*/ 222 w 222"/>
                <a:gd name="T41" fmla="*/ 124 h 158"/>
                <a:gd name="T42" fmla="*/ 222 w 222"/>
                <a:gd name="T43" fmla="*/ 124 h 158"/>
                <a:gd name="T44" fmla="*/ 216 w 222"/>
                <a:gd name="T45" fmla="*/ 124 h 158"/>
                <a:gd name="T46" fmla="*/ 200 w 222"/>
                <a:gd name="T47" fmla="*/ 124 h 158"/>
                <a:gd name="T48" fmla="*/ 176 w 222"/>
                <a:gd name="T49" fmla="*/ 122 h 158"/>
                <a:gd name="T50" fmla="*/ 146 w 222"/>
                <a:gd name="T51" fmla="*/ 114 h 158"/>
                <a:gd name="T52" fmla="*/ 128 w 222"/>
                <a:gd name="T53" fmla="*/ 108 h 158"/>
                <a:gd name="T54" fmla="*/ 110 w 222"/>
                <a:gd name="T55" fmla="*/ 100 h 158"/>
                <a:gd name="T56" fmla="*/ 92 w 222"/>
                <a:gd name="T57" fmla="*/ 90 h 158"/>
                <a:gd name="T58" fmla="*/ 74 w 222"/>
                <a:gd name="T59" fmla="*/ 78 h 158"/>
                <a:gd name="T60" fmla="*/ 54 w 222"/>
                <a:gd name="T61" fmla="*/ 64 h 158"/>
                <a:gd name="T62" fmla="*/ 36 w 222"/>
                <a:gd name="T63" fmla="*/ 46 h 158"/>
                <a:gd name="T64" fmla="*/ 18 w 222"/>
                <a:gd name="T65" fmla="*/ 24 h 158"/>
                <a:gd name="T66" fmla="*/ 0 w 222"/>
                <a:gd name="T67" fmla="*/ 0 h 158"/>
                <a:gd name="T68" fmla="*/ 0 w 222"/>
                <a:gd name="T6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2" h="158">
                  <a:moveTo>
                    <a:pt x="0" y="0"/>
                  </a:moveTo>
                  <a:lnTo>
                    <a:pt x="0" y="0"/>
                  </a:lnTo>
                  <a:lnTo>
                    <a:pt x="2" y="10"/>
                  </a:lnTo>
                  <a:lnTo>
                    <a:pt x="6" y="36"/>
                  </a:lnTo>
                  <a:lnTo>
                    <a:pt x="12" y="52"/>
                  </a:lnTo>
                  <a:lnTo>
                    <a:pt x="18" y="70"/>
                  </a:lnTo>
                  <a:lnTo>
                    <a:pt x="26" y="90"/>
                  </a:lnTo>
                  <a:lnTo>
                    <a:pt x="38" y="108"/>
                  </a:lnTo>
                  <a:lnTo>
                    <a:pt x="50" y="124"/>
                  </a:lnTo>
                  <a:lnTo>
                    <a:pt x="66" y="138"/>
                  </a:lnTo>
                  <a:lnTo>
                    <a:pt x="84" y="148"/>
                  </a:lnTo>
                  <a:lnTo>
                    <a:pt x="94" y="152"/>
                  </a:lnTo>
                  <a:lnTo>
                    <a:pt x="104" y="156"/>
                  </a:lnTo>
                  <a:lnTo>
                    <a:pt x="116" y="158"/>
                  </a:lnTo>
                  <a:lnTo>
                    <a:pt x="128" y="158"/>
                  </a:lnTo>
                  <a:lnTo>
                    <a:pt x="142" y="156"/>
                  </a:lnTo>
                  <a:lnTo>
                    <a:pt x="156" y="154"/>
                  </a:lnTo>
                  <a:lnTo>
                    <a:pt x="170" y="148"/>
                  </a:lnTo>
                  <a:lnTo>
                    <a:pt x="188" y="142"/>
                  </a:lnTo>
                  <a:lnTo>
                    <a:pt x="204" y="134"/>
                  </a:lnTo>
                  <a:lnTo>
                    <a:pt x="222" y="124"/>
                  </a:lnTo>
                  <a:lnTo>
                    <a:pt x="222" y="124"/>
                  </a:lnTo>
                  <a:lnTo>
                    <a:pt x="216" y="124"/>
                  </a:lnTo>
                  <a:lnTo>
                    <a:pt x="200" y="124"/>
                  </a:lnTo>
                  <a:lnTo>
                    <a:pt x="176" y="122"/>
                  </a:lnTo>
                  <a:lnTo>
                    <a:pt x="146" y="114"/>
                  </a:lnTo>
                  <a:lnTo>
                    <a:pt x="128" y="108"/>
                  </a:lnTo>
                  <a:lnTo>
                    <a:pt x="110" y="100"/>
                  </a:lnTo>
                  <a:lnTo>
                    <a:pt x="92" y="90"/>
                  </a:lnTo>
                  <a:lnTo>
                    <a:pt x="74" y="78"/>
                  </a:lnTo>
                  <a:lnTo>
                    <a:pt x="54" y="64"/>
                  </a:lnTo>
                  <a:lnTo>
                    <a:pt x="36" y="46"/>
                  </a:lnTo>
                  <a:lnTo>
                    <a:pt x="18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1" name="Freeform 17"/>
            <p:cNvSpPr/>
            <p:nvPr/>
          </p:nvSpPr>
          <p:spPr bwMode="auto">
            <a:xfrm>
              <a:off x="2283" y="3228"/>
              <a:ext cx="508" cy="380"/>
            </a:xfrm>
            <a:custGeom>
              <a:avLst/>
              <a:gdLst>
                <a:gd name="T0" fmla="*/ 0 w 508"/>
                <a:gd name="T1" fmla="*/ 0 h 380"/>
                <a:gd name="T2" fmla="*/ 0 w 508"/>
                <a:gd name="T3" fmla="*/ 0 h 380"/>
                <a:gd name="T4" fmla="*/ 6 w 508"/>
                <a:gd name="T5" fmla="*/ 12 h 380"/>
                <a:gd name="T6" fmla="*/ 26 w 508"/>
                <a:gd name="T7" fmla="*/ 42 h 380"/>
                <a:gd name="T8" fmla="*/ 44 w 508"/>
                <a:gd name="T9" fmla="*/ 62 h 380"/>
                <a:gd name="T10" fmla="*/ 64 w 508"/>
                <a:gd name="T11" fmla="*/ 84 h 380"/>
                <a:gd name="T12" fmla="*/ 88 w 508"/>
                <a:gd name="T13" fmla="*/ 106 h 380"/>
                <a:gd name="T14" fmla="*/ 116 w 508"/>
                <a:gd name="T15" fmla="*/ 130 h 380"/>
                <a:gd name="T16" fmla="*/ 148 w 508"/>
                <a:gd name="T17" fmla="*/ 152 h 380"/>
                <a:gd name="T18" fmla="*/ 184 w 508"/>
                <a:gd name="T19" fmla="*/ 172 h 380"/>
                <a:gd name="T20" fmla="*/ 226 w 508"/>
                <a:gd name="T21" fmla="*/ 192 h 380"/>
                <a:gd name="T22" fmla="*/ 248 w 508"/>
                <a:gd name="T23" fmla="*/ 200 h 380"/>
                <a:gd name="T24" fmla="*/ 272 w 508"/>
                <a:gd name="T25" fmla="*/ 206 h 380"/>
                <a:gd name="T26" fmla="*/ 298 w 508"/>
                <a:gd name="T27" fmla="*/ 212 h 380"/>
                <a:gd name="T28" fmla="*/ 324 w 508"/>
                <a:gd name="T29" fmla="*/ 218 h 380"/>
                <a:gd name="T30" fmla="*/ 352 w 508"/>
                <a:gd name="T31" fmla="*/ 222 h 380"/>
                <a:gd name="T32" fmla="*/ 380 w 508"/>
                <a:gd name="T33" fmla="*/ 224 h 380"/>
                <a:gd name="T34" fmla="*/ 410 w 508"/>
                <a:gd name="T35" fmla="*/ 224 h 380"/>
                <a:gd name="T36" fmla="*/ 440 w 508"/>
                <a:gd name="T37" fmla="*/ 224 h 380"/>
                <a:gd name="T38" fmla="*/ 474 w 508"/>
                <a:gd name="T39" fmla="*/ 220 h 380"/>
                <a:gd name="T40" fmla="*/ 508 w 508"/>
                <a:gd name="T41" fmla="*/ 216 h 380"/>
                <a:gd name="T42" fmla="*/ 508 w 508"/>
                <a:gd name="T43" fmla="*/ 216 h 380"/>
                <a:gd name="T44" fmla="*/ 504 w 508"/>
                <a:gd name="T45" fmla="*/ 230 h 380"/>
                <a:gd name="T46" fmla="*/ 500 w 508"/>
                <a:gd name="T47" fmla="*/ 246 h 380"/>
                <a:gd name="T48" fmla="*/ 490 w 508"/>
                <a:gd name="T49" fmla="*/ 264 h 380"/>
                <a:gd name="T50" fmla="*/ 478 w 508"/>
                <a:gd name="T51" fmla="*/ 286 h 380"/>
                <a:gd name="T52" fmla="*/ 462 w 508"/>
                <a:gd name="T53" fmla="*/ 308 h 380"/>
                <a:gd name="T54" fmla="*/ 452 w 508"/>
                <a:gd name="T55" fmla="*/ 318 h 380"/>
                <a:gd name="T56" fmla="*/ 440 w 508"/>
                <a:gd name="T57" fmla="*/ 330 h 380"/>
                <a:gd name="T58" fmla="*/ 426 w 508"/>
                <a:gd name="T59" fmla="*/ 340 h 380"/>
                <a:gd name="T60" fmla="*/ 412 w 508"/>
                <a:gd name="T61" fmla="*/ 348 h 380"/>
                <a:gd name="T62" fmla="*/ 412 w 508"/>
                <a:gd name="T63" fmla="*/ 348 h 380"/>
                <a:gd name="T64" fmla="*/ 402 w 508"/>
                <a:gd name="T65" fmla="*/ 352 h 380"/>
                <a:gd name="T66" fmla="*/ 374 w 508"/>
                <a:gd name="T67" fmla="*/ 360 h 380"/>
                <a:gd name="T68" fmla="*/ 332 w 508"/>
                <a:gd name="T69" fmla="*/ 370 h 380"/>
                <a:gd name="T70" fmla="*/ 308 w 508"/>
                <a:gd name="T71" fmla="*/ 374 h 380"/>
                <a:gd name="T72" fmla="*/ 280 w 508"/>
                <a:gd name="T73" fmla="*/ 378 h 380"/>
                <a:gd name="T74" fmla="*/ 254 w 508"/>
                <a:gd name="T75" fmla="*/ 380 h 380"/>
                <a:gd name="T76" fmla="*/ 224 w 508"/>
                <a:gd name="T77" fmla="*/ 380 h 380"/>
                <a:gd name="T78" fmla="*/ 196 w 508"/>
                <a:gd name="T79" fmla="*/ 376 h 380"/>
                <a:gd name="T80" fmla="*/ 166 w 508"/>
                <a:gd name="T81" fmla="*/ 370 h 380"/>
                <a:gd name="T82" fmla="*/ 138 w 508"/>
                <a:gd name="T83" fmla="*/ 362 h 380"/>
                <a:gd name="T84" fmla="*/ 112 w 508"/>
                <a:gd name="T85" fmla="*/ 348 h 380"/>
                <a:gd name="T86" fmla="*/ 98 w 508"/>
                <a:gd name="T87" fmla="*/ 340 h 380"/>
                <a:gd name="T88" fmla="*/ 86 w 508"/>
                <a:gd name="T89" fmla="*/ 330 h 380"/>
                <a:gd name="T90" fmla="*/ 74 w 508"/>
                <a:gd name="T91" fmla="*/ 320 h 380"/>
                <a:gd name="T92" fmla="*/ 64 w 508"/>
                <a:gd name="T93" fmla="*/ 308 h 380"/>
                <a:gd name="T94" fmla="*/ 64 w 508"/>
                <a:gd name="T95" fmla="*/ 308 h 380"/>
                <a:gd name="T96" fmla="*/ 56 w 508"/>
                <a:gd name="T97" fmla="*/ 298 h 380"/>
                <a:gd name="T98" fmla="*/ 48 w 508"/>
                <a:gd name="T99" fmla="*/ 280 h 380"/>
                <a:gd name="T100" fmla="*/ 38 w 508"/>
                <a:gd name="T101" fmla="*/ 254 h 380"/>
                <a:gd name="T102" fmla="*/ 28 w 508"/>
                <a:gd name="T103" fmla="*/ 214 h 380"/>
                <a:gd name="T104" fmla="*/ 18 w 508"/>
                <a:gd name="T105" fmla="*/ 160 h 380"/>
                <a:gd name="T106" fmla="*/ 8 w 508"/>
                <a:gd name="T107" fmla="*/ 90 h 380"/>
                <a:gd name="T108" fmla="*/ 0 w 508"/>
                <a:gd name="T109" fmla="*/ 0 h 380"/>
                <a:gd name="T110" fmla="*/ 0 w 508"/>
                <a:gd name="T111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8" h="380">
                  <a:moveTo>
                    <a:pt x="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6" y="42"/>
                  </a:lnTo>
                  <a:lnTo>
                    <a:pt x="44" y="62"/>
                  </a:lnTo>
                  <a:lnTo>
                    <a:pt x="64" y="84"/>
                  </a:lnTo>
                  <a:lnTo>
                    <a:pt x="88" y="106"/>
                  </a:lnTo>
                  <a:lnTo>
                    <a:pt x="116" y="130"/>
                  </a:lnTo>
                  <a:lnTo>
                    <a:pt x="148" y="152"/>
                  </a:lnTo>
                  <a:lnTo>
                    <a:pt x="184" y="172"/>
                  </a:lnTo>
                  <a:lnTo>
                    <a:pt x="226" y="192"/>
                  </a:lnTo>
                  <a:lnTo>
                    <a:pt x="248" y="200"/>
                  </a:lnTo>
                  <a:lnTo>
                    <a:pt x="272" y="206"/>
                  </a:lnTo>
                  <a:lnTo>
                    <a:pt x="298" y="212"/>
                  </a:lnTo>
                  <a:lnTo>
                    <a:pt x="324" y="218"/>
                  </a:lnTo>
                  <a:lnTo>
                    <a:pt x="352" y="222"/>
                  </a:lnTo>
                  <a:lnTo>
                    <a:pt x="380" y="224"/>
                  </a:lnTo>
                  <a:lnTo>
                    <a:pt x="410" y="224"/>
                  </a:lnTo>
                  <a:lnTo>
                    <a:pt x="440" y="224"/>
                  </a:lnTo>
                  <a:lnTo>
                    <a:pt x="474" y="220"/>
                  </a:lnTo>
                  <a:lnTo>
                    <a:pt x="508" y="216"/>
                  </a:lnTo>
                  <a:lnTo>
                    <a:pt x="508" y="216"/>
                  </a:lnTo>
                  <a:lnTo>
                    <a:pt x="504" y="230"/>
                  </a:lnTo>
                  <a:lnTo>
                    <a:pt x="500" y="246"/>
                  </a:lnTo>
                  <a:lnTo>
                    <a:pt x="490" y="264"/>
                  </a:lnTo>
                  <a:lnTo>
                    <a:pt x="478" y="286"/>
                  </a:lnTo>
                  <a:lnTo>
                    <a:pt x="462" y="308"/>
                  </a:lnTo>
                  <a:lnTo>
                    <a:pt x="452" y="318"/>
                  </a:lnTo>
                  <a:lnTo>
                    <a:pt x="440" y="330"/>
                  </a:lnTo>
                  <a:lnTo>
                    <a:pt x="426" y="340"/>
                  </a:lnTo>
                  <a:lnTo>
                    <a:pt x="412" y="348"/>
                  </a:lnTo>
                  <a:lnTo>
                    <a:pt x="412" y="348"/>
                  </a:lnTo>
                  <a:lnTo>
                    <a:pt x="402" y="352"/>
                  </a:lnTo>
                  <a:lnTo>
                    <a:pt x="374" y="360"/>
                  </a:lnTo>
                  <a:lnTo>
                    <a:pt x="332" y="370"/>
                  </a:lnTo>
                  <a:lnTo>
                    <a:pt x="308" y="374"/>
                  </a:lnTo>
                  <a:lnTo>
                    <a:pt x="280" y="378"/>
                  </a:lnTo>
                  <a:lnTo>
                    <a:pt x="254" y="380"/>
                  </a:lnTo>
                  <a:lnTo>
                    <a:pt x="224" y="380"/>
                  </a:lnTo>
                  <a:lnTo>
                    <a:pt x="196" y="376"/>
                  </a:lnTo>
                  <a:lnTo>
                    <a:pt x="166" y="370"/>
                  </a:lnTo>
                  <a:lnTo>
                    <a:pt x="138" y="362"/>
                  </a:lnTo>
                  <a:lnTo>
                    <a:pt x="112" y="348"/>
                  </a:lnTo>
                  <a:lnTo>
                    <a:pt x="98" y="340"/>
                  </a:lnTo>
                  <a:lnTo>
                    <a:pt x="86" y="330"/>
                  </a:lnTo>
                  <a:lnTo>
                    <a:pt x="74" y="320"/>
                  </a:lnTo>
                  <a:lnTo>
                    <a:pt x="64" y="308"/>
                  </a:lnTo>
                  <a:lnTo>
                    <a:pt x="64" y="308"/>
                  </a:lnTo>
                  <a:lnTo>
                    <a:pt x="56" y="298"/>
                  </a:lnTo>
                  <a:lnTo>
                    <a:pt x="48" y="280"/>
                  </a:lnTo>
                  <a:lnTo>
                    <a:pt x="38" y="254"/>
                  </a:lnTo>
                  <a:lnTo>
                    <a:pt x="28" y="214"/>
                  </a:lnTo>
                  <a:lnTo>
                    <a:pt x="18" y="160"/>
                  </a:lnTo>
                  <a:lnTo>
                    <a:pt x="8" y="9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8432" y="3392232"/>
            <a:ext cx="4624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07LogoTypeGothic7" panose="02000600000000000000" pitchFamily="50" charset="-128"/>
                <a:ea typeface="07LogoTypeGothic7" panose="02000600000000000000" pitchFamily="50" charset="-128"/>
                <a:cs typeface="Meiryo" panose="020B0604030504040204" pitchFamily="34" charset="-128"/>
              </a:rPr>
              <a:t>语言教育院</a:t>
            </a:r>
            <a:endParaRPr lang="en-US" altLang="ko-KR" sz="1200" dirty="0" smtClean="0">
              <a:latin typeface="07LogoTypeGothic7" panose="02000600000000000000" pitchFamily="50" charset="-128"/>
              <a:ea typeface="07LogoTypeGothic7" panose="02000600000000000000" pitchFamily="50" charset="-128"/>
              <a:cs typeface="Meiryo" panose="020B0604030504040204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35174" y="3411165"/>
            <a:ext cx="333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07LogoTypeGothic7" panose="02000600000000000000" pitchFamily="50" charset="-128"/>
                <a:ea typeface="07LogoTypeGothic7" panose="02000600000000000000" pitchFamily="50" charset="-128"/>
                <a:cs typeface="Meiryo" panose="020B0604030504040204" pitchFamily="34" charset="-128"/>
              </a:rPr>
              <a:t>学生会馆</a:t>
            </a:r>
            <a:endParaRPr lang="en-US" altLang="ko-KR" sz="1600" dirty="0" smtClean="0">
              <a:latin typeface="07LogoTypeGothic7" panose="02000600000000000000" pitchFamily="50" charset="-128"/>
              <a:ea typeface="07LogoTypeGothic7" panose="02000600000000000000" pitchFamily="50" charset="-128"/>
              <a:cs typeface="Meiryo" panose="020B0604030504040204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9347" y="6008906"/>
            <a:ext cx="248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07LogoTypeGothic7" panose="02000600000000000000" pitchFamily="50" charset="-128"/>
                <a:ea typeface="07LogoTypeGothic7" panose="02000600000000000000" pitchFamily="50" charset="-128"/>
                <a:cs typeface="Meiryo" panose="020B0604030504040204" pitchFamily="34" charset="-128"/>
              </a:rPr>
              <a:t>食堂</a:t>
            </a:r>
            <a:endParaRPr lang="en-US" altLang="ko-KR" sz="1400" dirty="0" smtClean="0">
              <a:latin typeface="07LogoTypeGothic7" panose="02000600000000000000" pitchFamily="50" charset="-128"/>
              <a:ea typeface="07LogoTypeGothic7" panose="02000600000000000000" pitchFamily="50" charset="-128"/>
              <a:cs typeface="Meiryo" panose="020B0604030504040204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07224" y="6016927"/>
            <a:ext cx="2180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07LogoTypeGothic7" panose="02000600000000000000" pitchFamily="50" charset="-128"/>
                <a:ea typeface="07LogoTypeGothic7" panose="02000600000000000000" pitchFamily="50" charset="-128"/>
                <a:cs typeface="Meiryo" panose="020B0604030504040204" pitchFamily="34" charset="-128"/>
              </a:rPr>
              <a:t>图书馆</a:t>
            </a:r>
            <a:endParaRPr lang="en-US" altLang="ko-KR" sz="1600" dirty="0" smtClean="0">
              <a:latin typeface="07LogoTypeGothic7" panose="02000600000000000000" pitchFamily="50" charset="-128"/>
              <a:ea typeface="07LogoTypeGothic7" panose="02000600000000000000" pitchFamily="50" charset="-128"/>
              <a:cs typeface="Meiryo" panose="020B0604030504040204" pitchFamily="34" charset="-128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7455" y="105988"/>
            <a:ext cx="5819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n-ea"/>
              </a:rPr>
              <a:t>学校设施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타원형 설명선 37"/>
          <p:cNvSpPr/>
          <p:nvPr/>
        </p:nvSpPr>
        <p:spPr>
          <a:xfrm rot="340607" flipH="1">
            <a:off x="6401509" y="2191827"/>
            <a:ext cx="1741085" cy="1189733"/>
          </a:xfrm>
          <a:prstGeom prst="wedgeEllipseCallou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타원형 설명선 38"/>
          <p:cNvSpPr/>
          <p:nvPr/>
        </p:nvSpPr>
        <p:spPr>
          <a:xfrm rot="19645977" flipH="1">
            <a:off x="4883951" y="5583773"/>
            <a:ext cx="936167" cy="829388"/>
          </a:xfrm>
          <a:prstGeom prst="wedgeEllipseCallou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44208" y="2431303"/>
            <a:ext cx="4434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内部设施：银行，邮局，</a:t>
            </a:r>
            <a:endParaRPr lang="en-US" altLang="zh-CN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  <a:p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书店，咖啡厅， 食堂， </a:t>
            </a:r>
            <a:endParaRPr lang="en-US" altLang="zh-CN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  <a:p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文具店 等等</a:t>
            </a:r>
            <a:endParaRPr lang="en-US" altLang="ja-JP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99509" y="5721494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一楼</a:t>
            </a:r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有</a:t>
            </a:r>
            <a:endParaRPr lang="en-US" altLang="zh-CN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  <a:p>
            <a:r>
              <a:rPr lang="zh-CN" altLang="en-US" sz="1400" b="1" dirty="0" smtClean="0">
                <a:latin typeface="07LogoTypeGothic7" panose="02000600000000000000" pitchFamily="50" charset="-128"/>
                <a:ea typeface="07LogoTypeGothic7" panose="02000600000000000000" pitchFamily="50" charset="-128"/>
              </a:rPr>
              <a:t>咖啡厅</a:t>
            </a:r>
            <a:endParaRPr lang="en-US" altLang="ja-JP" sz="1400" b="1" dirty="0" smtClean="0">
              <a:latin typeface="07LogoTypeGothic7" panose="02000600000000000000" pitchFamily="50" charset="-128"/>
              <a:ea typeface="07LogoTypeGothic7" panose="02000600000000000000" pitchFamily="50" charset="-128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32" y="1264574"/>
            <a:ext cx="2992810" cy="2078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3" descr="jn-1.JPG"/>
          <p:cNvPicPr>
            <a:picLocks noChangeAspect="1"/>
          </p:cNvPicPr>
          <p:nvPr/>
        </p:nvPicPr>
        <p:blipFill>
          <a:blip r:embed="rId1"/>
          <a:srcRect t="18134"/>
          <a:stretch>
            <a:fillRect/>
          </a:stretch>
        </p:blipFill>
        <p:spPr bwMode="auto">
          <a:xfrm>
            <a:off x="4137409" y="1247885"/>
            <a:ext cx="3813172" cy="235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1" descr="a24.jpg"/>
          <p:cNvPicPr>
            <a:picLocks noChangeAspect="1"/>
          </p:cNvPicPr>
          <p:nvPr/>
        </p:nvPicPr>
        <p:blipFill>
          <a:blip r:embed="rId2"/>
          <a:srcRect b="13079"/>
          <a:stretch>
            <a:fillRect/>
          </a:stretch>
        </p:blipFill>
        <p:spPr bwMode="auto">
          <a:xfrm>
            <a:off x="252555" y="1264444"/>
            <a:ext cx="3714776" cy="234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図 2" descr="a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9" y="4087538"/>
            <a:ext cx="3756192" cy="2111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메가박스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8362" y="4050833"/>
            <a:ext cx="190241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5948" r="23060"/>
          <a:stretch>
            <a:fillRect/>
          </a:stretch>
        </p:blipFill>
        <p:spPr>
          <a:xfrm>
            <a:off x="6240142" y="4026363"/>
            <a:ext cx="266429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7524328" y="2873825"/>
            <a:ext cx="1455967" cy="1277335"/>
            <a:chOff x="657" y="1434"/>
            <a:chExt cx="1190" cy="1044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57" y="1434"/>
              <a:ext cx="1190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8" name="Freeform 5"/>
            <p:cNvSpPr/>
            <p:nvPr/>
          </p:nvSpPr>
          <p:spPr bwMode="auto">
            <a:xfrm>
              <a:off x="1069" y="2366"/>
              <a:ext cx="716" cy="96"/>
            </a:xfrm>
            <a:custGeom>
              <a:avLst/>
              <a:gdLst>
                <a:gd name="T0" fmla="*/ 716 w 716"/>
                <a:gd name="T1" fmla="*/ 48 h 96"/>
                <a:gd name="T2" fmla="*/ 716 w 716"/>
                <a:gd name="T3" fmla="*/ 48 h 96"/>
                <a:gd name="T4" fmla="*/ 716 w 716"/>
                <a:gd name="T5" fmla="*/ 52 h 96"/>
                <a:gd name="T6" fmla="*/ 710 w 716"/>
                <a:gd name="T7" fmla="*/ 58 h 96"/>
                <a:gd name="T8" fmla="*/ 700 w 716"/>
                <a:gd name="T9" fmla="*/ 62 h 96"/>
                <a:gd name="T10" fmla="*/ 688 w 716"/>
                <a:gd name="T11" fmla="*/ 66 h 96"/>
                <a:gd name="T12" fmla="*/ 656 w 716"/>
                <a:gd name="T13" fmla="*/ 74 h 96"/>
                <a:gd name="T14" fmla="*/ 612 w 716"/>
                <a:gd name="T15" fmla="*/ 82 h 96"/>
                <a:gd name="T16" fmla="*/ 558 w 716"/>
                <a:gd name="T17" fmla="*/ 88 h 96"/>
                <a:gd name="T18" fmla="*/ 498 w 716"/>
                <a:gd name="T19" fmla="*/ 92 h 96"/>
                <a:gd name="T20" fmla="*/ 430 w 716"/>
                <a:gd name="T21" fmla="*/ 94 h 96"/>
                <a:gd name="T22" fmla="*/ 358 w 716"/>
                <a:gd name="T23" fmla="*/ 96 h 96"/>
                <a:gd name="T24" fmla="*/ 358 w 716"/>
                <a:gd name="T25" fmla="*/ 96 h 96"/>
                <a:gd name="T26" fmla="*/ 286 w 716"/>
                <a:gd name="T27" fmla="*/ 94 h 96"/>
                <a:gd name="T28" fmla="*/ 218 w 716"/>
                <a:gd name="T29" fmla="*/ 92 h 96"/>
                <a:gd name="T30" fmla="*/ 158 w 716"/>
                <a:gd name="T31" fmla="*/ 88 h 96"/>
                <a:gd name="T32" fmla="*/ 104 w 716"/>
                <a:gd name="T33" fmla="*/ 82 h 96"/>
                <a:gd name="T34" fmla="*/ 60 w 716"/>
                <a:gd name="T35" fmla="*/ 74 h 96"/>
                <a:gd name="T36" fmla="*/ 28 w 716"/>
                <a:gd name="T37" fmla="*/ 66 h 96"/>
                <a:gd name="T38" fmla="*/ 16 w 716"/>
                <a:gd name="T39" fmla="*/ 62 h 96"/>
                <a:gd name="T40" fmla="*/ 6 w 716"/>
                <a:gd name="T41" fmla="*/ 58 h 96"/>
                <a:gd name="T42" fmla="*/ 2 w 716"/>
                <a:gd name="T43" fmla="*/ 52 h 96"/>
                <a:gd name="T44" fmla="*/ 0 w 716"/>
                <a:gd name="T45" fmla="*/ 48 h 96"/>
                <a:gd name="T46" fmla="*/ 0 w 716"/>
                <a:gd name="T47" fmla="*/ 48 h 96"/>
                <a:gd name="T48" fmla="*/ 2 w 716"/>
                <a:gd name="T49" fmla="*/ 42 h 96"/>
                <a:gd name="T50" fmla="*/ 6 w 716"/>
                <a:gd name="T51" fmla="*/ 38 h 96"/>
                <a:gd name="T52" fmla="*/ 16 w 716"/>
                <a:gd name="T53" fmla="*/ 34 h 96"/>
                <a:gd name="T54" fmla="*/ 28 w 716"/>
                <a:gd name="T55" fmla="*/ 30 h 96"/>
                <a:gd name="T56" fmla="*/ 60 w 716"/>
                <a:gd name="T57" fmla="*/ 22 h 96"/>
                <a:gd name="T58" fmla="*/ 104 w 716"/>
                <a:gd name="T59" fmla="*/ 14 h 96"/>
                <a:gd name="T60" fmla="*/ 158 w 716"/>
                <a:gd name="T61" fmla="*/ 8 h 96"/>
                <a:gd name="T62" fmla="*/ 218 w 716"/>
                <a:gd name="T63" fmla="*/ 4 h 96"/>
                <a:gd name="T64" fmla="*/ 286 w 716"/>
                <a:gd name="T65" fmla="*/ 2 h 96"/>
                <a:gd name="T66" fmla="*/ 358 w 716"/>
                <a:gd name="T67" fmla="*/ 0 h 96"/>
                <a:gd name="T68" fmla="*/ 358 w 716"/>
                <a:gd name="T69" fmla="*/ 0 h 96"/>
                <a:gd name="T70" fmla="*/ 430 w 716"/>
                <a:gd name="T71" fmla="*/ 2 h 96"/>
                <a:gd name="T72" fmla="*/ 498 w 716"/>
                <a:gd name="T73" fmla="*/ 4 h 96"/>
                <a:gd name="T74" fmla="*/ 558 w 716"/>
                <a:gd name="T75" fmla="*/ 8 h 96"/>
                <a:gd name="T76" fmla="*/ 612 w 716"/>
                <a:gd name="T77" fmla="*/ 14 h 96"/>
                <a:gd name="T78" fmla="*/ 656 w 716"/>
                <a:gd name="T79" fmla="*/ 22 h 96"/>
                <a:gd name="T80" fmla="*/ 688 w 716"/>
                <a:gd name="T81" fmla="*/ 30 h 96"/>
                <a:gd name="T82" fmla="*/ 700 w 716"/>
                <a:gd name="T83" fmla="*/ 34 h 96"/>
                <a:gd name="T84" fmla="*/ 710 w 716"/>
                <a:gd name="T85" fmla="*/ 38 h 96"/>
                <a:gd name="T86" fmla="*/ 716 w 716"/>
                <a:gd name="T87" fmla="*/ 42 h 96"/>
                <a:gd name="T88" fmla="*/ 716 w 716"/>
                <a:gd name="T89" fmla="*/ 48 h 96"/>
                <a:gd name="T90" fmla="*/ 716 w 716"/>
                <a:gd name="T91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6" h="96">
                  <a:moveTo>
                    <a:pt x="716" y="48"/>
                  </a:moveTo>
                  <a:lnTo>
                    <a:pt x="716" y="48"/>
                  </a:lnTo>
                  <a:lnTo>
                    <a:pt x="716" y="52"/>
                  </a:lnTo>
                  <a:lnTo>
                    <a:pt x="710" y="58"/>
                  </a:lnTo>
                  <a:lnTo>
                    <a:pt x="700" y="62"/>
                  </a:lnTo>
                  <a:lnTo>
                    <a:pt x="688" y="66"/>
                  </a:lnTo>
                  <a:lnTo>
                    <a:pt x="656" y="74"/>
                  </a:lnTo>
                  <a:lnTo>
                    <a:pt x="612" y="82"/>
                  </a:lnTo>
                  <a:lnTo>
                    <a:pt x="558" y="88"/>
                  </a:lnTo>
                  <a:lnTo>
                    <a:pt x="498" y="92"/>
                  </a:lnTo>
                  <a:lnTo>
                    <a:pt x="430" y="94"/>
                  </a:lnTo>
                  <a:lnTo>
                    <a:pt x="358" y="96"/>
                  </a:lnTo>
                  <a:lnTo>
                    <a:pt x="358" y="96"/>
                  </a:lnTo>
                  <a:lnTo>
                    <a:pt x="286" y="94"/>
                  </a:lnTo>
                  <a:lnTo>
                    <a:pt x="218" y="92"/>
                  </a:lnTo>
                  <a:lnTo>
                    <a:pt x="158" y="88"/>
                  </a:lnTo>
                  <a:lnTo>
                    <a:pt x="104" y="82"/>
                  </a:lnTo>
                  <a:lnTo>
                    <a:pt x="60" y="74"/>
                  </a:lnTo>
                  <a:lnTo>
                    <a:pt x="28" y="66"/>
                  </a:lnTo>
                  <a:lnTo>
                    <a:pt x="16" y="62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6" y="38"/>
                  </a:lnTo>
                  <a:lnTo>
                    <a:pt x="16" y="34"/>
                  </a:lnTo>
                  <a:lnTo>
                    <a:pt x="28" y="30"/>
                  </a:lnTo>
                  <a:lnTo>
                    <a:pt x="60" y="22"/>
                  </a:lnTo>
                  <a:lnTo>
                    <a:pt x="104" y="14"/>
                  </a:lnTo>
                  <a:lnTo>
                    <a:pt x="158" y="8"/>
                  </a:lnTo>
                  <a:lnTo>
                    <a:pt x="218" y="4"/>
                  </a:lnTo>
                  <a:lnTo>
                    <a:pt x="286" y="2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30" y="2"/>
                  </a:lnTo>
                  <a:lnTo>
                    <a:pt x="498" y="4"/>
                  </a:lnTo>
                  <a:lnTo>
                    <a:pt x="558" y="8"/>
                  </a:lnTo>
                  <a:lnTo>
                    <a:pt x="612" y="14"/>
                  </a:lnTo>
                  <a:lnTo>
                    <a:pt x="656" y="22"/>
                  </a:lnTo>
                  <a:lnTo>
                    <a:pt x="688" y="30"/>
                  </a:lnTo>
                  <a:lnTo>
                    <a:pt x="700" y="34"/>
                  </a:lnTo>
                  <a:lnTo>
                    <a:pt x="710" y="38"/>
                  </a:lnTo>
                  <a:lnTo>
                    <a:pt x="716" y="42"/>
                  </a:lnTo>
                  <a:lnTo>
                    <a:pt x="716" y="48"/>
                  </a:lnTo>
                  <a:lnTo>
                    <a:pt x="716" y="4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9" name="Freeform 7"/>
            <p:cNvSpPr/>
            <p:nvPr/>
          </p:nvSpPr>
          <p:spPr bwMode="auto">
            <a:xfrm>
              <a:off x="1193" y="1628"/>
              <a:ext cx="582" cy="374"/>
            </a:xfrm>
            <a:custGeom>
              <a:avLst/>
              <a:gdLst>
                <a:gd name="T0" fmla="*/ 580 w 582"/>
                <a:gd name="T1" fmla="*/ 250 h 374"/>
                <a:gd name="T2" fmla="*/ 582 w 582"/>
                <a:gd name="T3" fmla="*/ 214 h 374"/>
                <a:gd name="T4" fmla="*/ 572 w 582"/>
                <a:gd name="T5" fmla="*/ 178 h 374"/>
                <a:gd name="T6" fmla="*/ 552 w 582"/>
                <a:gd name="T7" fmla="*/ 142 h 374"/>
                <a:gd name="T8" fmla="*/ 522 w 582"/>
                <a:gd name="T9" fmla="*/ 108 h 374"/>
                <a:gd name="T10" fmla="*/ 484 w 582"/>
                <a:gd name="T11" fmla="*/ 76 h 374"/>
                <a:gd name="T12" fmla="*/ 440 w 582"/>
                <a:gd name="T13" fmla="*/ 50 h 374"/>
                <a:gd name="T14" fmla="*/ 388 w 582"/>
                <a:gd name="T15" fmla="*/ 28 h 374"/>
                <a:gd name="T16" fmla="*/ 330 w 582"/>
                <a:gd name="T17" fmla="*/ 12 h 374"/>
                <a:gd name="T18" fmla="*/ 300 w 582"/>
                <a:gd name="T19" fmla="*/ 6 h 374"/>
                <a:gd name="T20" fmla="*/ 242 w 582"/>
                <a:gd name="T21" fmla="*/ 0 h 374"/>
                <a:gd name="T22" fmla="*/ 188 w 582"/>
                <a:gd name="T23" fmla="*/ 2 h 374"/>
                <a:gd name="T24" fmla="*/ 138 w 582"/>
                <a:gd name="T25" fmla="*/ 12 h 374"/>
                <a:gd name="T26" fmla="*/ 94 w 582"/>
                <a:gd name="T27" fmla="*/ 26 h 374"/>
                <a:gd name="T28" fmla="*/ 56 w 582"/>
                <a:gd name="T29" fmla="*/ 48 h 374"/>
                <a:gd name="T30" fmla="*/ 26 w 582"/>
                <a:gd name="T31" fmla="*/ 74 h 374"/>
                <a:gd name="T32" fmla="*/ 8 w 582"/>
                <a:gd name="T33" fmla="*/ 106 h 374"/>
                <a:gd name="T34" fmla="*/ 2 w 582"/>
                <a:gd name="T35" fmla="*/ 124 h 374"/>
                <a:gd name="T36" fmla="*/ 0 w 582"/>
                <a:gd name="T37" fmla="*/ 160 h 374"/>
                <a:gd name="T38" fmla="*/ 10 w 582"/>
                <a:gd name="T39" fmla="*/ 198 h 374"/>
                <a:gd name="T40" fmla="*/ 30 w 582"/>
                <a:gd name="T41" fmla="*/ 234 h 374"/>
                <a:gd name="T42" fmla="*/ 60 w 582"/>
                <a:gd name="T43" fmla="*/ 268 h 374"/>
                <a:gd name="T44" fmla="*/ 98 w 582"/>
                <a:gd name="T45" fmla="*/ 298 h 374"/>
                <a:gd name="T46" fmla="*/ 142 w 582"/>
                <a:gd name="T47" fmla="*/ 326 h 374"/>
                <a:gd name="T48" fmla="*/ 194 w 582"/>
                <a:gd name="T49" fmla="*/ 348 h 374"/>
                <a:gd name="T50" fmla="*/ 252 w 582"/>
                <a:gd name="T51" fmla="*/ 364 h 374"/>
                <a:gd name="T52" fmla="*/ 282 w 582"/>
                <a:gd name="T53" fmla="*/ 370 h 374"/>
                <a:gd name="T54" fmla="*/ 340 w 582"/>
                <a:gd name="T55" fmla="*/ 374 h 374"/>
                <a:gd name="T56" fmla="*/ 394 w 582"/>
                <a:gd name="T57" fmla="*/ 372 h 374"/>
                <a:gd name="T58" fmla="*/ 444 w 582"/>
                <a:gd name="T59" fmla="*/ 364 h 374"/>
                <a:gd name="T60" fmla="*/ 490 w 582"/>
                <a:gd name="T61" fmla="*/ 348 h 374"/>
                <a:gd name="T62" fmla="*/ 526 w 582"/>
                <a:gd name="T63" fmla="*/ 328 h 374"/>
                <a:gd name="T64" fmla="*/ 556 w 582"/>
                <a:gd name="T65" fmla="*/ 300 h 374"/>
                <a:gd name="T66" fmla="*/ 574 w 582"/>
                <a:gd name="T67" fmla="*/ 268 h 374"/>
                <a:gd name="T68" fmla="*/ 580 w 582"/>
                <a:gd name="T69" fmla="*/ 25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2" h="374">
                  <a:moveTo>
                    <a:pt x="580" y="250"/>
                  </a:moveTo>
                  <a:lnTo>
                    <a:pt x="580" y="250"/>
                  </a:lnTo>
                  <a:lnTo>
                    <a:pt x="582" y="232"/>
                  </a:lnTo>
                  <a:lnTo>
                    <a:pt x="582" y="214"/>
                  </a:lnTo>
                  <a:lnTo>
                    <a:pt x="578" y="196"/>
                  </a:lnTo>
                  <a:lnTo>
                    <a:pt x="572" y="178"/>
                  </a:lnTo>
                  <a:lnTo>
                    <a:pt x="564" y="160"/>
                  </a:lnTo>
                  <a:lnTo>
                    <a:pt x="552" y="142"/>
                  </a:lnTo>
                  <a:lnTo>
                    <a:pt x="538" y="124"/>
                  </a:lnTo>
                  <a:lnTo>
                    <a:pt x="522" y="108"/>
                  </a:lnTo>
                  <a:lnTo>
                    <a:pt x="504" y="92"/>
                  </a:lnTo>
                  <a:lnTo>
                    <a:pt x="484" y="76"/>
                  </a:lnTo>
                  <a:lnTo>
                    <a:pt x="464" y="62"/>
                  </a:lnTo>
                  <a:lnTo>
                    <a:pt x="440" y="50"/>
                  </a:lnTo>
                  <a:lnTo>
                    <a:pt x="414" y="38"/>
                  </a:lnTo>
                  <a:lnTo>
                    <a:pt x="388" y="28"/>
                  </a:lnTo>
                  <a:lnTo>
                    <a:pt x="360" y="18"/>
                  </a:lnTo>
                  <a:lnTo>
                    <a:pt x="330" y="12"/>
                  </a:lnTo>
                  <a:lnTo>
                    <a:pt x="330" y="12"/>
                  </a:lnTo>
                  <a:lnTo>
                    <a:pt x="300" y="6"/>
                  </a:lnTo>
                  <a:lnTo>
                    <a:pt x="272" y="2"/>
                  </a:lnTo>
                  <a:lnTo>
                    <a:pt x="242" y="0"/>
                  </a:lnTo>
                  <a:lnTo>
                    <a:pt x="214" y="0"/>
                  </a:lnTo>
                  <a:lnTo>
                    <a:pt x="188" y="2"/>
                  </a:lnTo>
                  <a:lnTo>
                    <a:pt x="162" y="6"/>
                  </a:lnTo>
                  <a:lnTo>
                    <a:pt x="138" y="12"/>
                  </a:lnTo>
                  <a:lnTo>
                    <a:pt x="114" y="18"/>
                  </a:lnTo>
                  <a:lnTo>
                    <a:pt x="94" y="26"/>
                  </a:lnTo>
                  <a:lnTo>
                    <a:pt x="74" y="36"/>
                  </a:lnTo>
                  <a:lnTo>
                    <a:pt x="56" y="48"/>
                  </a:lnTo>
                  <a:lnTo>
                    <a:pt x="40" y="60"/>
                  </a:lnTo>
                  <a:lnTo>
                    <a:pt x="26" y="74"/>
                  </a:lnTo>
                  <a:lnTo>
                    <a:pt x="16" y="90"/>
                  </a:lnTo>
                  <a:lnTo>
                    <a:pt x="8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0" y="142"/>
                  </a:lnTo>
                  <a:lnTo>
                    <a:pt x="0" y="160"/>
                  </a:lnTo>
                  <a:lnTo>
                    <a:pt x="4" y="180"/>
                  </a:lnTo>
                  <a:lnTo>
                    <a:pt x="10" y="198"/>
                  </a:lnTo>
                  <a:lnTo>
                    <a:pt x="18" y="216"/>
                  </a:lnTo>
                  <a:lnTo>
                    <a:pt x="30" y="234"/>
                  </a:lnTo>
                  <a:lnTo>
                    <a:pt x="44" y="250"/>
                  </a:lnTo>
                  <a:lnTo>
                    <a:pt x="60" y="268"/>
                  </a:lnTo>
                  <a:lnTo>
                    <a:pt x="78" y="284"/>
                  </a:lnTo>
                  <a:lnTo>
                    <a:pt x="98" y="298"/>
                  </a:lnTo>
                  <a:lnTo>
                    <a:pt x="120" y="312"/>
                  </a:lnTo>
                  <a:lnTo>
                    <a:pt x="142" y="326"/>
                  </a:lnTo>
                  <a:lnTo>
                    <a:pt x="168" y="338"/>
                  </a:lnTo>
                  <a:lnTo>
                    <a:pt x="194" y="348"/>
                  </a:lnTo>
                  <a:lnTo>
                    <a:pt x="222" y="356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82" y="370"/>
                  </a:lnTo>
                  <a:lnTo>
                    <a:pt x="312" y="374"/>
                  </a:lnTo>
                  <a:lnTo>
                    <a:pt x="340" y="374"/>
                  </a:lnTo>
                  <a:lnTo>
                    <a:pt x="368" y="374"/>
                  </a:lnTo>
                  <a:lnTo>
                    <a:pt x="394" y="372"/>
                  </a:lnTo>
                  <a:lnTo>
                    <a:pt x="420" y="370"/>
                  </a:lnTo>
                  <a:lnTo>
                    <a:pt x="444" y="364"/>
                  </a:lnTo>
                  <a:lnTo>
                    <a:pt x="468" y="358"/>
                  </a:lnTo>
                  <a:lnTo>
                    <a:pt x="490" y="348"/>
                  </a:lnTo>
                  <a:lnTo>
                    <a:pt x="508" y="338"/>
                  </a:lnTo>
                  <a:lnTo>
                    <a:pt x="526" y="328"/>
                  </a:lnTo>
                  <a:lnTo>
                    <a:pt x="542" y="314"/>
                  </a:lnTo>
                  <a:lnTo>
                    <a:pt x="556" y="300"/>
                  </a:lnTo>
                  <a:lnTo>
                    <a:pt x="566" y="286"/>
                  </a:lnTo>
                  <a:lnTo>
                    <a:pt x="574" y="268"/>
                  </a:lnTo>
                  <a:lnTo>
                    <a:pt x="580" y="250"/>
                  </a:lnTo>
                  <a:lnTo>
                    <a:pt x="580" y="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0" name="Freeform 8"/>
            <p:cNvSpPr/>
            <p:nvPr/>
          </p:nvSpPr>
          <p:spPr bwMode="auto">
            <a:xfrm>
              <a:off x="1257" y="1826"/>
              <a:ext cx="286" cy="108"/>
            </a:xfrm>
            <a:custGeom>
              <a:avLst/>
              <a:gdLst>
                <a:gd name="T0" fmla="*/ 0 w 286"/>
                <a:gd name="T1" fmla="*/ 0 h 108"/>
                <a:gd name="T2" fmla="*/ 0 w 286"/>
                <a:gd name="T3" fmla="*/ 0 h 108"/>
                <a:gd name="T4" fmla="*/ 6 w 286"/>
                <a:gd name="T5" fmla="*/ 8 h 108"/>
                <a:gd name="T6" fmla="*/ 22 w 286"/>
                <a:gd name="T7" fmla="*/ 28 h 108"/>
                <a:gd name="T8" fmla="*/ 34 w 286"/>
                <a:gd name="T9" fmla="*/ 40 h 108"/>
                <a:gd name="T10" fmla="*/ 48 w 286"/>
                <a:gd name="T11" fmla="*/ 54 h 108"/>
                <a:gd name="T12" fmla="*/ 64 w 286"/>
                <a:gd name="T13" fmla="*/ 68 h 108"/>
                <a:gd name="T14" fmla="*/ 82 w 286"/>
                <a:gd name="T15" fmla="*/ 82 h 108"/>
                <a:gd name="T16" fmla="*/ 102 w 286"/>
                <a:gd name="T17" fmla="*/ 92 h 108"/>
                <a:gd name="T18" fmla="*/ 124 w 286"/>
                <a:gd name="T19" fmla="*/ 102 h 108"/>
                <a:gd name="T20" fmla="*/ 148 w 286"/>
                <a:gd name="T21" fmla="*/ 108 h 108"/>
                <a:gd name="T22" fmla="*/ 172 w 286"/>
                <a:gd name="T23" fmla="*/ 108 h 108"/>
                <a:gd name="T24" fmla="*/ 186 w 286"/>
                <a:gd name="T25" fmla="*/ 108 h 108"/>
                <a:gd name="T26" fmla="*/ 198 w 286"/>
                <a:gd name="T27" fmla="*/ 106 h 108"/>
                <a:gd name="T28" fmla="*/ 212 w 286"/>
                <a:gd name="T29" fmla="*/ 102 h 108"/>
                <a:gd name="T30" fmla="*/ 226 w 286"/>
                <a:gd name="T31" fmla="*/ 98 h 108"/>
                <a:gd name="T32" fmla="*/ 242 w 286"/>
                <a:gd name="T33" fmla="*/ 92 h 108"/>
                <a:gd name="T34" fmla="*/ 256 w 286"/>
                <a:gd name="T35" fmla="*/ 84 h 108"/>
                <a:gd name="T36" fmla="*/ 270 w 286"/>
                <a:gd name="T37" fmla="*/ 74 h 108"/>
                <a:gd name="T38" fmla="*/ 286 w 286"/>
                <a:gd name="T39" fmla="*/ 62 h 108"/>
                <a:gd name="T40" fmla="*/ 286 w 286"/>
                <a:gd name="T41" fmla="*/ 62 h 108"/>
                <a:gd name="T42" fmla="*/ 262 w 286"/>
                <a:gd name="T43" fmla="*/ 66 h 108"/>
                <a:gd name="T44" fmla="*/ 236 w 286"/>
                <a:gd name="T45" fmla="*/ 68 h 108"/>
                <a:gd name="T46" fmla="*/ 200 w 286"/>
                <a:gd name="T47" fmla="*/ 68 h 108"/>
                <a:gd name="T48" fmla="*/ 180 w 286"/>
                <a:gd name="T49" fmla="*/ 66 h 108"/>
                <a:gd name="T50" fmla="*/ 158 w 286"/>
                <a:gd name="T51" fmla="*/ 62 h 108"/>
                <a:gd name="T52" fmla="*/ 134 w 286"/>
                <a:gd name="T53" fmla="*/ 58 h 108"/>
                <a:gd name="T54" fmla="*/ 110 w 286"/>
                <a:gd name="T55" fmla="*/ 50 h 108"/>
                <a:gd name="T56" fmla="*/ 84 w 286"/>
                <a:gd name="T57" fmla="*/ 42 h 108"/>
                <a:gd name="T58" fmla="*/ 56 w 286"/>
                <a:gd name="T59" fmla="*/ 30 h 108"/>
                <a:gd name="T60" fmla="*/ 28 w 286"/>
                <a:gd name="T61" fmla="*/ 16 h 108"/>
                <a:gd name="T62" fmla="*/ 0 w 286"/>
                <a:gd name="T63" fmla="*/ 0 h 108"/>
                <a:gd name="T64" fmla="*/ 0 w 286"/>
                <a:gd name="T6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" h="108">
                  <a:moveTo>
                    <a:pt x="0" y="0"/>
                  </a:moveTo>
                  <a:lnTo>
                    <a:pt x="0" y="0"/>
                  </a:lnTo>
                  <a:lnTo>
                    <a:pt x="6" y="8"/>
                  </a:lnTo>
                  <a:lnTo>
                    <a:pt x="22" y="28"/>
                  </a:lnTo>
                  <a:lnTo>
                    <a:pt x="34" y="40"/>
                  </a:lnTo>
                  <a:lnTo>
                    <a:pt x="48" y="54"/>
                  </a:lnTo>
                  <a:lnTo>
                    <a:pt x="64" y="68"/>
                  </a:lnTo>
                  <a:lnTo>
                    <a:pt x="82" y="82"/>
                  </a:lnTo>
                  <a:lnTo>
                    <a:pt x="102" y="92"/>
                  </a:lnTo>
                  <a:lnTo>
                    <a:pt x="124" y="102"/>
                  </a:lnTo>
                  <a:lnTo>
                    <a:pt x="148" y="108"/>
                  </a:lnTo>
                  <a:lnTo>
                    <a:pt x="172" y="108"/>
                  </a:lnTo>
                  <a:lnTo>
                    <a:pt x="186" y="108"/>
                  </a:lnTo>
                  <a:lnTo>
                    <a:pt x="198" y="106"/>
                  </a:lnTo>
                  <a:lnTo>
                    <a:pt x="212" y="102"/>
                  </a:lnTo>
                  <a:lnTo>
                    <a:pt x="226" y="98"/>
                  </a:lnTo>
                  <a:lnTo>
                    <a:pt x="242" y="92"/>
                  </a:lnTo>
                  <a:lnTo>
                    <a:pt x="256" y="84"/>
                  </a:lnTo>
                  <a:lnTo>
                    <a:pt x="270" y="74"/>
                  </a:lnTo>
                  <a:lnTo>
                    <a:pt x="286" y="62"/>
                  </a:lnTo>
                  <a:lnTo>
                    <a:pt x="286" y="62"/>
                  </a:lnTo>
                  <a:lnTo>
                    <a:pt x="262" y="66"/>
                  </a:lnTo>
                  <a:lnTo>
                    <a:pt x="236" y="68"/>
                  </a:lnTo>
                  <a:lnTo>
                    <a:pt x="200" y="68"/>
                  </a:lnTo>
                  <a:lnTo>
                    <a:pt x="180" y="66"/>
                  </a:lnTo>
                  <a:lnTo>
                    <a:pt x="158" y="62"/>
                  </a:lnTo>
                  <a:lnTo>
                    <a:pt x="134" y="58"/>
                  </a:lnTo>
                  <a:lnTo>
                    <a:pt x="110" y="50"/>
                  </a:lnTo>
                  <a:lnTo>
                    <a:pt x="84" y="42"/>
                  </a:lnTo>
                  <a:lnTo>
                    <a:pt x="56" y="30"/>
                  </a:lnTo>
                  <a:lnTo>
                    <a:pt x="28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1" name="Freeform 9"/>
            <p:cNvSpPr/>
            <p:nvPr/>
          </p:nvSpPr>
          <p:spPr bwMode="auto">
            <a:xfrm>
              <a:off x="1059" y="1798"/>
              <a:ext cx="238" cy="232"/>
            </a:xfrm>
            <a:custGeom>
              <a:avLst/>
              <a:gdLst>
                <a:gd name="T0" fmla="*/ 238 w 238"/>
                <a:gd name="T1" fmla="*/ 196 h 232"/>
                <a:gd name="T2" fmla="*/ 82 w 238"/>
                <a:gd name="T3" fmla="*/ 152 h 232"/>
                <a:gd name="T4" fmla="*/ 82 w 238"/>
                <a:gd name="T5" fmla="*/ 152 h 232"/>
                <a:gd name="T6" fmla="*/ 76 w 238"/>
                <a:gd name="T7" fmla="*/ 142 h 232"/>
                <a:gd name="T8" fmla="*/ 66 w 238"/>
                <a:gd name="T9" fmla="*/ 114 h 232"/>
                <a:gd name="T10" fmla="*/ 60 w 238"/>
                <a:gd name="T11" fmla="*/ 100 h 232"/>
                <a:gd name="T12" fmla="*/ 56 w 238"/>
                <a:gd name="T13" fmla="*/ 84 h 232"/>
                <a:gd name="T14" fmla="*/ 56 w 238"/>
                <a:gd name="T15" fmla="*/ 72 h 232"/>
                <a:gd name="T16" fmla="*/ 58 w 238"/>
                <a:gd name="T17" fmla="*/ 64 h 232"/>
                <a:gd name="T18" fmla="*/ 58 w 238"/>
                <a:gd name="T19" fmla="*/ 64 h 232"/>
                <a:gd name="T20" fmla="*/ 62 w 238"/>
                <a:gd name="T21" fmla="*/ 56 h 232"/>
                <a:gd name="T22" fmla="*/ 68 w 238"/>
                <a:gd name="T23" fmla="*/ 40 h 232"/>
                <a:gd name="T24" fmla="*/ 70 w 238"/>
                <a:gd name="T25" fmla="*/ 30 h 232"/>
                <a:gd name="T26" fmla="*/ 68 w 238"/>
                <a:gd name="T27" fmla="*/ 22 h 232"/>
                <a:gd name="T28" fmla="*/ 66 w 238"/>
                <a:gd name="T29" fmla="*/ 18 h 232"/>
                <a:gd name="T30" fmla="*/ 64 w 238"/>
                <a:gd name="T31" fmla="*/ 16 h 232"/>
                <a:gd name="T32" fmla="*/ 60 w 238"/>
                <a:gd name="T33" fmla="*/ 12 h 232"/>
                <a:gd name="T34" fmla="*/ 54 w 238"/>
                <a:gd name="T35" fmla="*/ 12 h 232"/>
                <a:gd name="T36" fmla="*/ 54 w 238"/>
                <a:gd name="T37" fmla="*/ 12 h 232"/>
                <a:gd name="T38" fmla="*/ 50 w 238"/>
                <a:gd name="T39" fmla="*/ 8 h 232"/>
                <a:gd name="T40" fmla="*/ 46 w 238"/>
                <a:gd name="T41" fmla="*/ 4 h 232"/>
                <a:gd name="T42" fmla="*/ 42 w 238"/>
                <a:gd name="T43" fmla="*/ 2 h 232"/>
                <a:gd name="T44" fmla="*/ 34 w 238"/>
                <a:gd name="T45" fmla="*/ 0 h 232"/>
                <a:gd name="T46" fmla="*/ 24 w 238"/>
                <a:gd name="T47" fmla="*/ 2 h 232"/>
                <a:gd name="T48" fmla="*/ 14 w 238"/>
                <a:gd name="T49" fmla="*/ 6 h 232"/>
                <a:gd name="T50" fmla="*/ 0 w 238"/>
                <a:gd name="T51" fmla="*/ 14 h 232"/>
                <a:gd name="T52" fmla="*/ 0 w 238"/>
                <a:gd name="T53" fmla="*/ 14 h 232"/>
                <a:gd name="T54" fmla="*/ 0 w 238"/>
                <a:gd name="T55" fmla="*/ 22 h 232"/>
                <a:gd name="T56" fmla="*/ 0 w 238"/>
                <a:gd name="T57" fmla="*/ 36 h 232"/>
                <a:gd name="T58" fmla="*/ 2 w 238"/>
                <a:gd name="T59" fmla="*/ 44 h 232"/>
                <a:gd name="T60" fmla="*/ 6 w 238"/>
                <a:gd name="T61" fmla="*/ 52 h 232"/>
                <a:gd name="T62" fmla="*/ 14 w 238"/>
                <a:gd name="T63" fmla="*/ 58 h 232"/>
                <a:gd name="T64" fmla="*/ 24 w 238"/>
                <a:gd name="T65" fmla="*/ 60 h 232"/>
                <a:gd name="T66" fmla="*/ 24 w 238"/>
                <a:gd name="T67" fmla="*/ 60 h 232"/>
                <a:gd name="T68" fmla="*/ 28 w 238"/>
                <a:gd name="T69" fmla="*/ 80 h 232"/>
                <a:gd name="T70" fmla="*/ 40 w 238"/>
                <a:gd name="T71" fmla="*/ 122 h 232"/>
                <a:gd name="T72" fmla="*/ 48 w 238"/>
                <a:gd name="T73" fmla="*/ 144 h 232"/>
                <a:gd name="T74" fmla="*/ 54 w 238"/>
                <a:gd name="T75" fmla="*/ 166 h 232"/>
                <a:gd name="T76" fmla="*/ 62 w 238"/>
                <a:gd name="T77" fmla="*/ 180 h 232"/>
                <a:gd name="T78" fmla="*/ 66 w 238"/>
                <a:gd name="T79" fmla="*/ 184 h 232"/>
                <a:gd name="T80" fmla="*/ 68 w 238"/>
                <a:gd name="T81" fmla="*/ 186 h 232"/>
                <a:gd name="T82" fmla="*/ 68 w 238"/>
                <a:gd name="T83" fmla="*/ 186 h 232"/>
                <a:gd name="T84" fmla="*/ 84 w 238"/>
                <a:gd name="T85" fmla="*/ 194 h 232"/>
                <a:gd name="T86" fmla="*/ 122 w 238"/>
                <a:gd name="T87" fmla="*/ 212 h 232"/>
                <a:gd name="T88" fmla="*/ 144 w 238"/>
                <a:gd name="T89" fmla="*/ 222 h 232"/>
                <a:gd name="T90" fmla="*/ 166 w 238"/>
                <a:gd name="T91" fmla="*/ 228 h 232"/>
                <a:gd name="T92" fmla="*/ 186 w 238"/>
                <a:gd name="T93" fmla="*/ 232 h 232"/>
                <a:gd name="T94" fmla="*/ 194 w 238"/>
                <a:gd name="T95" fmla="*/ 232 h 232"/>
                <a:gd name="T96" fmla="*/ 202 w 238"/>
                <a:gd name="T97" fmla="*/ 230 h 232"/>
                <a:gd name="T98" fmla="*/ 238 w 238"/>
                <a:gd name="T99" fmla="*/ 19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8" h="232">
                  <a:moveTo>
                    <a:pt x="238" y="196"/>
                  </a:moveTo>
                  <a:lnTo>
                    <a:pt x="82" y="152"/>
                  </a:lnTo>
                  <a:lnTo>
                    <a:pt x="82" y="152"/>
                  </a:lnTo>
                  <a:lnTo>
                    <a:pt x="76" y="142"/>
                  </a:lnTo>
                  <a:lnTo>
                    <a:pt x="66" y="114"/>
                  </a:lnTo>
                  <a:lnTo>
                    <a:pt x="60" y="100"/>
                  </a:lnTo>
                  <a:lnTo>
                    <a:pt x="56" y="84"/>
                  </a:lnTo>
                  <a:lnTo>
                    <a:pt x="56" y="72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62" y="56"/>
                  </a:lnTo>
                  <a:lnTo>
                    <a:pt x="68" y="40"/>
                  </a:lnTo>
                  <a:lnTo>
                    <a:pt x="70" y="30"/>
                  </a:lnTo>
                  <a:lnTo>
                    <a:pt x="68" y="22"/>
                  </a:lnTo>
                  <a:lnTo>
                    <a:pt x="66" y="18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4" y="2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52"/>
                  </a:lnTo>
                  <a:lnTo>
                    <a:pt x="14" y="58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8" y="80"/>
                  </a:lnTo>
                  <a:lnTo>
                    <a:pt x="40" y="122"/>
                  </a:lnTo>
                  <a:lnTo>
                    <a:pt x="48" y="144"/>
                  </a:lnTo>
                  <a:lnTo>
                    <a:pt x="54" y="166"/>
                  </a:lnTo>
                  <a:lnTo>
                    <a:pt x="62" y="180"/>
                  </a:lnTo>
                  <a:lnTo>
                    <a:pt x="66" y="184"/>
                  </a:lnTo>
                  <a:lnTo>
                    <a:pt x="68" y="186"/>
                  </a:lnTo>
                  <a:lnTo>
                    <a:pt x="68" y="186"/>
                  </a:lnTo>
                  <a:lnTo>
                    <a:pt x="84" y="194"/>
                  </a:lnTo>
                  <a:lnTo>
                    <a:pt x="122" y="212"/>
                  </a:lnTo>
                  <a:lnTo>
                    <a:pt x="144" y="222"/>
                  </a:lnTo>
                  <a:lnTo>
                    <a:pt x="166" y="228"/>
                  </a:lnTo>
                  <a:lnTo>
                    <a:pt x="186" y="232"/>
                  </a:lnTo>
                  <a:lnTo>
                    <a:pt x="194" y="232"/>
                  </a:lnTo>
                  <a:lnTo>
                    <a:pt x="202" y="230"/>
                  </a:lnTo>
                  <a:lnTo>
                    <a:pt x="238" y="1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1523" y="2008"/>
              <a:ext cx="324" cy="154"/>
            </a:xfrm>
            <a:custGeom>
              <a:avLst/>
              <a:gdLst>
                <a:gd name="T0" fmla="*/ 0 w 324"/>
                <a:gd name="T1" fmla="*/ 72 h 154"/>
                <a:gd name="T2" fmla="*/ 198 w 324"/>
                <a:gd name="T3" fmla="*/ 32 h 154"/>
                <a:gd name="T4" fmla="*/ 198 w 324"/>
                <a:gd name="T5" fmla="*/ 32 h 154"/>
                <a:gd name="T6" fmla="*/ 210 w 324"/>
                <a:gd name="T7" fmla="*/ 40 h 154"/>
                <a:gd name="T8" fmla="*/ 232 w 324"/>
                <a:gd name="T9" fmla="*/ 58 h 154"/>
                <a:gd name="T10" fmla="*/ 242 w 324"/>
                <a:gd name="T11" fmla="*/ 68 h 154"/>
                <a:gd name="T12" fmla="*/ 252 w 324"/>
                <a:gd name="T13" fmla="*/ 78 h 154"/>
                <a:gd name="T14" fmla="*/ 258 w 324"/>
                <a:gd name="T15" fmla="*/ 88 h 154"/>
                <a:gd name="T16" fmla="*/ 260 w 324"/>
                <a:gd name="T17" fmla="*/ 92 h 154"/>
                <a:gd name="T18" fmla="*/ 260 w 324"/>
                <a:gd name="T19" fmla="*/ 96 h 154"/>
                <a:gd name="T20" fmla="*/ 260 w 324"/>
                <a:gd name="T21" fmla="*/ 96 h 154"/>
                <a:gd name="T22" fmla="*/ 256 w 324"/>
                <a:gd name="T23" fmla="*/ 104 h 154"/>
                <a:gd name="T24" fmla="*/ 254 w 324"/>
                <a:gd name="T25" fmla="*/ 122 h 154"/>
                <a:gd name="T26" fmla="*/ 254 w 324"/>
                <a:gd name="T27" fmla="*/ 132 h 154"/>
                <a:gd name="T28" fmla="*/ 256 w 324"/>
                <a:gd name="T29" fmla="*/ 140 h 154"/>
                <a:gd name="T30" fmla="*/ 258 w 324"/>
                <a:gd name="T31" fmla="*/ 144 h 154"/>
                <a:gd name="T32" fmla="*/ 262 w 324"/>
                <a:gd name="T33" fmla="*/ 146 h 154"/>
                <a:gd name="T34" fmla="*/ 268 w 324"/>
                <a:gd name="T35" fmla="*/ 148 h 154"/>
                <a:gd name="T36" fmla="*/ 272 w 324"/>
                <a:gd name="T37" fmla="*/ 148 h 154"/>
                <a:gd name="T38" fmla="*/ 272 w 324"/>
                <a:gd name="T39" fmla="*/ 148 h 154"/>
                <a:gd name="T40" fmla="*/ 276 w 324"/>
                <a:gd name="T41" fmla="*/ 150 h 154"/>
                <a:gd name="T42" fmla="*/ 282 w 324"/>
                <a:gd name="T43" fmla="*/ 154 h 154"/>
                <a:gd name="T44" fmla="*/ 288 w 324"/>
                <a:gd name="T45" fmla="*/ 154 h 154"/>
                <a:gd name="T46" fmla="*/ 294 w 324"/>
                <a:gd name="T47" fmla="*/ 154 h 154"/>
                <a:gd name="T48" fmla="*/ 304 w 324"/>
                <a:gd name="T49" fmla="*/ 152 h 154"/>
                <a:gd name="T50" fmla="*/ 314 w 324"/>
                <a:gd name="T51" fmla="*/ 146 h 154"/>
                <a:gd name="T52" fmla="*/ 324 w 324"/>
                <a:gd name="T53" fmla="*/ 134 h 154"/>
                <a:gd name="T54" fmla="*/ 324 w 324"/>
                <a:gd name="T55" fmla="*/ 134 h 154"/>
                <a:gd name="T56" fmla="*/ 324 w 324"/>
                <a:gd name="T57" fmla="*/ 128 h 154"/>
                <a:gd name="T58" fmla="*/ 320 w 324"/>
                <a:gd name="T59" fmla="*/ 112 h 154"/>
                <a:gd name="T60" fmla="*/ 318 w 324"/>
                <a:gd name="T61" fmla="*/ 104 h 154"/>
                <a:gd name="T62" fmla="*/ 312 w 324"/>
                <a:gd name="T63" fmla="*/ 98 h 154"/>
                <a:gd name="T64" fmla="*/ 304 w 324"/>
                <a:gd name="T65" fmla="*/ 94 h 154"/>
                <a:gd name="T66" fmla="*/ 292 w 324"/>
                <a:gd name="T67" fmla="*/ 94 h 154"/>
                <a:gd name="T68" fmla="*/ 292 w 324"/>
                <a:gd name="T69" fmla="*/ 94 h 154"/>
                <a:gd name="T70" fmla="*/ 272 w 324"/>
                <a:gd name="T71" fmla="*/ 64 h 154"/>
                <a:gd name="T72" fmla="*/ 252 w 324"/>
                <a:gd name="T73" fmla="*/ 40 h 154"/>
                <a:gd name="T74" fmla="*/ 242 w 324"/>
                <a:gd name="T75" fmla="*/ 30 h 154"/>
                <a:gd name="T76" fmla="*/ 232 w 324"/>
                <a:gd name="T77" fmla="*/ 22 h 154"/>
                <a:gd name="T78" fmla="*/ 232 w 324"/>
                <a:gd name="T79" fmla="*/ 22 h 154"/>
                <a:gd name="T80" fmla="*/ 228 w 324"/>
                <a:gd name="T81" fmla="*/ 20 h 154"/>
                <a:gd name="T82" fmla="*/ 218 w 324"/>
                <a:gd name="T83" fmla="*/ 12 h 154"/>
                <a:gd name="T84" fmla="*/ 200 w 324"/>
                <a:gd name="T85" fmla="*/ 6 h 154"/>
                <a:gd name="T86" fmla="*/ 188 w 324"/>
                <a:gd name="T87" fmla="*/ 2 h 154"/>
                <a:gd name="T88" fmla="*/ 174 w 324"/>
                <a:gd name="T89" fmla="*/ 0 h 154"/>
                <a:gd name="T90" fmla="*/ 158 w 324"/>
                <a:gd name="T91" fmla="*/ 0 h 154"/>
                <a:gd name="T92" fmla="*/ 142 w 324"/>
                <a:gd name="T93" fmla="*/ 0 h 154"/>
                <a:gd name="T94" fmla="*/ 124 w 324"/>
                <a:gd name="T95" fmla="*/ 2 h 154"/>
                <a:gd name="T96" fmla="*/ 102 w 324"/>
                <a:gd name="T97" fmla="*/ 8 h 154"/>
                <a:gd name="T98" fmla="*/ 80 w 324"/>
                <a:gd name="T99" fmla="*/ 16 h 154"/>
                <a:gd name="T100" fmla="*/ 58 w 324"/>
                <a:gd name="T101" fmla="*/ 26 h 154"/>
                <a:gd name="T102" fmla="*/ 32 w 324"/>
                <a:gd name="T103" fmla="*/ 40 h 154"/>
                <a:gd name="T104" fmla="*/ 6 w 324"/>
                <a:gd name="T105" fmla="*/ 58 h 154"/>
                <a:gd name="T106" fmla="*/ 0 w 324"/>
                <a:gd name="T107" fmla="*/ 7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154">
                  <a:moveTo>
                    <a:pt x="0" y="72"/>
                  </a:moveTo>
                  <a:lnTo>
                    <a:pt x="198" y="32"/>
                  </a:lnTo>
                  <a:lnTo>
                    <a:pt x="198" y="32"/>
                  </a:lnTo>
                  <a:lnTo>
                    <a:pt x="210" y="40"/>
                  </a:lnTo>
                  <a:lnTo>
                    <a:pt x="232" y="58"/>
                  </a:lnTo>
                  <a:lnTo>
                    <a:pt x="242" y="68"/>
                  </a:lnTo>
                  <a:lnTo>
                    <a:pt x="252" y="78"/>
                  </a:lnTo>
                  <a:lnTo>
                    <a:pt x="258" y="88"/>
                  </a:lnTo>
                  <a:lnTo>
                    <a:pt x="260" y="92"/>
                  </a:lnTo>
                  <a:lnTo>
                    <a:pt x="260" y="96"/>
                  </a:lnTo>
                  <a:lnTo>
                    <a:pt x="260" y="96"/>
                  </a:lnTo>
                  <a:lnTo>
                    <a:pt x="256" y="104"/>
                  </a:lnTo>
                  <a:lnTo>
                    <a:pt x="254" y="122"/>
                  </a:lnTo>
                  <a:lnTo>
                    <a:pt x="254" y="132"/>
                  </a:lnTo>
                  <a:lnTo>
                    <a:pt x="256" y="140"/>
                  </a:lnTo>
                  <a:lnTo>
                    <a:pt x="258" y="144"/>
                  </a:lnTo>
                  <a:lnTo>
                    <a:pt x="262" y="146"/>
                  </a:lnTo>
                  <a:lnTo>
                    <a:pt x="268" y="148"/>
                  </a:lnTo>
                  <a:lnTo>
                    <a:pt x="272" y="148"/>
                  </a:lnTo>
                  <a:lnTo>
                    <a:pt x="272" y="148"/>
                  </a:lnTo>
                  <a:lnTo>
                    <a:pt x="276" y="150"/>
                  </a:lnTo>
                  <a:lnTo>
                    <a:pt x="282" y="154"/>
                  </a:lnTo>
                  <a:lnTo>
                    <a:pt x="288" y="154"/>
                  </a:lnTo>
                  <a:lnTo>
                    <a:pt x="294" y="154"/>
                  </a:lnTo>
                  <a:lnTo>
                    <a:pt x="304" y="152"/>
                  </a:lnTo>
                  <a:lnTo>
                    <a:pt x="314" y="146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28"/>
                  </a:lnTo>
                  <a:lnTo>
                    <a:pt x="320" y="112"/>
                  </a:lnTo>
                  <a:lnTo>
                    <a:pt x="318" y="104"/>
                  </a:lnTo>
                  <a:lnTo>
                    <a:pt x="312" y="98"/>
                  </a:lnTo>
                  <a:lnTo>
                    <a:pt x="304" y="94"/>
                  </a:lnTo>
                  <a:lnTo>
                    <a:pt x="292" y="94"/>
                  </a:lnTo>
                  <a:lnTo>
                    <a:pt x="292" y="94"/>
                  </a:lnTo>
                  <a:lnTo>
                    <a:pt x="272" y="64"/>
                  </a:lnTo>
                  <a:lnTo>
                    <a:pt x="252" y="40"/>
                  </a:lnTo>
                  <a:lnTo>
                    <a:pt x="242" y="30"/>
                  </a:lnTo>
                  <a:lnTo>
                    <a:pt x="232" y="22"/>
                  </a:lnTo>
                  <a:lnTo>
                    <a:pt x="232" y="22"/>
                  </a:lnTo>
                  <a:lnTo>
                    <a:pt x="228" y="20"/>
                  </a:lnTo>
                  <a:lnTo>
                    <a:pt x="218" y="12"/>
                  </a:lnTo>
                  <a:lnTo>
                    <a:pt x="200" y="6"/>
                  </a:lnTo>
                  <a:lnTo>
                    <a:pt x="188" y="2"/>
                  </a:lnTo>
                  <a:lnTo>
                    <a:pt x="174" y="0"/>
                  </a:lnTo>
                  <a:lnTo>
                    <a:pt x="158" y="0"/>
                  </a:lnTo>
                  <a:lnTo>
                    <a:pt x="142" y="0"/>
                  </a:lnTo>
                  <a:lnTo>
                    <a:pt x="124" y="2"/>
                  </a:lnTo>
                  <a:lnTo>
                    <a:pt x="102" y="8"/>
                  </a:lnTo>
                  <a:lnTo>
                    <a:pt x="80" y="16"/>
                  </a:lnTo>
                  <a:lnTo>
                    <a:pt x="58" y="26"/>
                  </a:lnTo>
                  <a:lnTo>
                    <a:pt x="32" y="40"/>
                  </a:lnTo>
                  <a:lnTo>
                    <a:pt x="6" y="5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1451" y="1766"/>
              <a:ext cx="100" cy="46"/>
            </a:xfrm>
            <a:custGeom>
              <a:avLst/>
              <a:gdLst>
                <a:gd name="T0" fmla="*/ 0 w 100"/>
                <a:gd name="T1" fmla="*/ 16 h 46"/>
                <a:gd name="T2" fmla="*/ 0 w 100"/>
                <a:gd name="T3" fmla="*/ 16 h 46"/>
                <a:gd name="T4" fmla="*/ 12 w 100"/>
                <a:gd name="T5" fmla="*/ 10 h 46"/>
                <a:gd name="T6" fmla="*/ 26 w 100"/>
                <a:gd name="T7" fmla="*/ 4 h 46"/>
                <a:gd name="T8" fmla="*/ 42 w 100"/>
                <a:gd name="T9" fmla="*/ 0 h 46"/>
                <a:gd name="T10" fmla="*/ 58 w 100"/>
                <a:gd name="T11" fmla="*/ 0 h 46"/>
                <a:gd name="T12" fmla="*/ 66 w 100"/>
                <a:gd name="T13" fmla="*/ 0 h 46"/>
                <a:gd name="T14" fmla="*/ 74 w 100"/>
                <a:gd name="T15" fmla="*/ 2 h 46"/>
                <a:gd name="T16" fmla="*/ 80 w 100"/>
                <a:gd name="T17" fmla="*/ 6 h 46"/>
                <a:gd name="T18" fmla="*/ 86 w 100"/>
                <a:gd name="T19" fmla="*/ 12 h 46"/>
                <a:gd name="T20" fmla="*/ 92 w 100"/>
                <a:gd name="T21" fmla="*/ 20 h 46"/>
                <a:gd name="T22" fmla="*/ 96 w 100"/>
                <a:gd name="T23" fmla="*/ 28 h 46"/>
                <a:gd name="T24" fmla="*/ 96 w 100"/>
                <a:gd name="T25" fmla="*/ 28 h 46"/>
                <a:gd name="T26" fmla="*/ 98 w 100"/>
                <a:gd name="T27" fmla="*/ 44 h 46"/>
                <a:gd name="T28" fmla="*/ 100 w 100"/>
                <a:gd name="T29" fmla="*/ 46 h 46"/>
                <a:gd name="T30" fmla="*/ 98 w 100"/>
                <a:gd name="T31" fmla="*/ 46 h 46"/>
                <a:gd name="T32" fmla="*/ 84 w 100"/>
                <a:gd name="T33" fmla="*/ 30 h 46"/>
                <a:gd name="T34" fmla="*/ 70 w 100"/>
                <a:gd name="T35" fmla="*/ 20 h 46"/>
                <a:gd name="T36" fmla="*/ 62 w 100"/>
                <a:gd name="T37" fmla="*/ 14 h 46"/>
                <a:gd name="T38" fmla="*/ 52 w 100"/>
                <a:gd name="T39" fmla="*/ 10 h 46"/>
                <a:gd name="T40" fmla="*/ 40 w 100"/>
                <a:gd name="T41" fmla="*/ 8 h 46"/>
                <a:gd name="T42" fmla="*/ 28 w 100"/>
                <a:gd name="T43" fmla="*/ 8 h 46"/>
                <a:gd name="T44" fmla="*/ 14 w 100"/>
                <a:gd name="T45" fmla="*/ 10 h 46"/>
                <a:gd name="T46" fmla="*/ 0 w 100"/>
                <a:gd name="T47" fmla="*/ 16 h 46"/>
                <a:gd name="T48" fmla="*/ 0 w 100"/>
                <a:gd name="T49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46">
                  <a:moveTo>
                    <a:pt x="0" y="16"/>
                  </a:moveTo>
                  <a:lnTo>
                    <a:pt x="0" y="16"/>
                  </a:lnTo>
                  <a:lnTo>
                    <a:pt x="12" y="10"/>
                  </a:lnTo>
                  <a:lnTo>
                    <a:pt x="26" y="4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66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6" y="12"/>
                  </a:lnTo>
                  <a:lnTo>
                    <a:pt x="92" y="20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8" y="44"/>
                  </a:lnTo>
                  <a:lnTo>
                    <a:pt x="100" y="46"/>
                  </a:lnTo>
                  <a:lnTo>
                    <a:pt x="98" y="46"/>
                  </a:lnTo>
                  <a:lnTo>
                    <a:pt x="84" y="30"/>
                  </a:lnTo>
                  <a:lnTo>
                    <a:pt x="70" y="20"/>
                  </a:lnTo>
                  <a:lnTo>
                    <a:pt x="62" y="14"/>
                  </a:lnTo>
                  <a:lnTo>
                    <a:pt x="52" y="10"/>
                  </a:lnTo>
                  <a:lnTo>
                    <a:pt x="40" y="8"/>
                  </a:lnTo>
                  <a:lnTo>
                    <a:pt x="28" y="8"/>
                  </a:lnTo>
                  <a:lnTo>
                    <a:pt x="14" y="1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1249" y="1706"/>
              <a:ext cx="102" cy="52"/>
            </a:xfrm>
            <a:custGeom>
              <a:avLst/>
              <a:gdLst>
                <a:gd name="T0" fmla="*/ 102 w 102"/>
                <a:gd name="T1" fmla="*/ 52 h 52"/>
                <a:gd name="T2" fmla="*/ 102 w 102"/>
                <a:gd name="T3" fmla="*/ 52 h 52"/>
                <a:gd name="T4" fmla="*/ 94 w 102"/>
                <a:gd name="T5" fmla="*/ 40 h 52"/>
                <a:gd name="T6" fmla="*/ 86 w 102"/>
                <a:gd name="T7" fmla="*/ 30 h 52"/>
                <a:gd name="T8" fmla="*/ 74 w 102"/>
                <a:gd name="T9" fmla="*/ 18 h 52"/>
                <a:gd name="T10" fmla="*/ 60 w 102"/>
                <a:gd name="T11" fmla="*/ 8 h 52"/>
                <a:gd name="T12" fmla="*/ 54 w 102"/>
                <a:gd name="T13" fmla="*/ 4 h 52"/>
                <a:gd name="T14" fmla="*/ 46 w 102"/>
                <a:gd name="T15" fmla="*/ 2 h 52"/>
                <a:gd name="T16" fmla="*/ 38 w 102"/>
                <a:gd name="T17" fmla="*/ 0 h 52"/>
                <a:gd name="T18" fmla="*/ 30 w 102"/>
                <a:gd name="T19" fmla="*/ 2 h 52"/>
                <a:gd name="T20" fmla="*/ 22 w 102"/>
                <a:gd name="T21" fmla="*/ 6 h 52"/>
                <a:gd name="T22" fmla="*/ 14 w 102"/>
                <a:gd name="T23" fmla="*/ 12 h 52"/>
                <a:gd name="T24" fmla="*/ 14 w 102"/>
                <a:gd name="T25" fmla="*/ 12 h 52"/>
                <a:gd name="T26" fmla="*/ 2 w 102"/>
                <a:gd name="T27" fmla="*/ 22 h 52"/>
                <a:gd name="T28" fmla="*/ 0 w 102"/>
                <a:gd name="T29" fmla="*/ 24 h 52"/>
                <a:gd name="T30" fmla="*/ 2 w 102"/>
                <a:gd name="T31" fmla="*/ 24 h 52"/>
                <a:gd name="T32" fmla="*/ 22 w 102"/>
                <a:gd name="T33" fmla="*/ 20 h 52"/>
                <a:gd name="T34" fmla="*/ 38 w 102"/>
                <a:gd name="T35" fmla="*/ 18 h 52"/>
                <a:gd name="T36" fmla="*/ 48 w 102"/>
                <a:gd name="T37" fmla="*/ 18 h 52"/>
                <a:gd name="T38" fmla="*/ 60 w 102"/>
                <a:gd name="T39" fmla="*/ 20 h 52"/>
                <a:gd name="T40" fmla="*/ 70 w 102"/>
                <a:gd name="T41" fmla="*/ 24 h 52"/>
                <a:gd name="T42" fmla="*/ 80 w 102"/>
                <a:gd name="T43" fmla="*/ 30 h 52"/>
                <a:gd name="T44" fmla="*/ 92 w 102"/>
                <a:gd name="T45" fmla="*/ 40 h 52"/>
                <a:gd name="T46" fmla="*/ 102 w 102"/>
                <a:gd name="T47" fmla="*/ 52 h 52"/>
                <a:gd name="T48" fmla="*/ 102 w 102"/>
                <a:gd name="T4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52">
                  <a:moveTo>
                    <a:pt x="102" y="52"/>
                  </a:moveTo>
                  <a:lnTo>
                    <a:pt x="102" y="52"/>
                  </a:lnTo>
                  <a:lnTo>
                    <a:pt x="94" y="40"/>
                  </a:lnTo>
                  <a:lnTo>
                    <a:pt x="86" y="30"/>
                  </a:lnTo>
                  <a:lnTo>
                    <a:pt x="74" y="18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2" y="20"/>
                  </a:lnTo>
                  <a:lnTo>
                    <a:pt x="38" y="18"/>
                  </a:lnTo>
                  <a:lnTo>
                    <a:pt x="48" y="18"/>
                  </a:lnTo>
                  <a:lnTo>
                    <a:pt x="60" y="20"/>
                  </a:lnTo>
                  <a:lnTo>
                    <a:pt x="70" y="24"/>
                  </a:lnTo>
                  <a:lnTo>
                    <a:pt x="80" y="30"/>
                  </a:lnTo>
                  <a:lnTo>
                    <a:pt x="92" y="40"/>
                  </a:lnTo>
                  <a:lnTo>
                    <a:pt x="102" y="52"/>
                  </a:lnTo>
                  <a:lnTo>
                    <a:pt x="10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1215" y="1924"/>
              <a:ext cx="424" cy="296"/>
            </a:xfrm>
            <a:custGeom>
              <a:avLst/>
              <a:gdLst>
                <a:gd name="T0" fmla="*/ 34 w 424"/>
                <a:gd name="T1" fmla="*/ 0 h 296"/>
                <a:gd name="T2" fmla="*/ 34 w 424"/>
                <a:gd name="T3" fmla="*/ 0 h 296"/>
                <a:gd name="T4" fmla="*/ 42 w 424"/>
                <a:gd name="T5" fmla="*/ 6 h 296"/>
                <a:gd name="T6" fmla="*/ 64 w 424"/>
                <a:gd name="T7" fmla="*/ 22 h 296"/>
                <a:gd name="T8" fmla="*/ 98 w 424"/>
                <a:gd name="T9" fmla="*/ 44 h 296"/>
                <a:gd name="T10" fmla="*/ 118 w 424"/>
                <a:gd name="T11" fmla="*/ 56 h 296"/>
                <a:gd name="T12" fmla="*/ 142 w 424"/>
                <a:gd name="T13" fmla="*/ 68 h 296"/>
                <a:gd name="T14" fmla="*/ 170 w 424"/>
                <a:gd name="T15" fmla="*/ 78 h 296"/>
                <a:gd name="T16" fmla="*/ 200 w 424"/>
                <a:gd name="T17" fmla="*/ 88 h 296"/>
                <a:gd name="T18" fmla="*/ 232 w 424"/>
                <a:gd name="T19" fmla="*/ 96 h 296"/>
                <a:gd name="T20" fmla="*/ 266 w 424"/>
                <a:gd name="T21" fmla="*/ 102 h 296"/>
                <a:gd name="T22" fmla="*/ 302 w 424"/>
                <a:gd name="T23" fmla="*/ 104 h 296"/>
                <a:gd name="T24" fmla="*/ 342 w 424"/>
                <a:gd name="T25" fmla="*/ 102 h 296"/>
                <a:gd name="T26" fmla="*/ 382 w 424"/>
                <a:gd name="T27" fmla="*/ 98 h 296"/>
                <a:gd name="T28" fmla="*/ 424 w 424"/>
                <a:gd name="T29" fmla="*/ 88 h 296"/>
                <a:gd name="T30" fmla="*/ 424 w 424"/>
                <a:gd name="T31" fmla="*/ 88 h 296"/>
                <a:gd name="T32" fmla="*/ 344 w 424"/>
                <a:gd name="T33" fmla="*/ 164 h 296"/>
                <a:gd name="T34" fmla="*/ 228 w 424"/>
                <a:gd name="T35" fmla="*/ 270 h 296"/>
                <a:gd name="T36" fmla="*/ 228 w 424"/>
                <a:gd name="T37" fmla="*/ 270 h 296"/>
                <a:gd name="T38" fmla="*/ 218 w 424"/>
                <a:gd name="T39" fmla="*/ 280 h 296"/>
                <a:gd name="T40" fmla="*/ 204 w 424"/>
                <a:gd name="T41" fmla="*/ 286 h 296"/>
                <a:gd name="T42" fmla="*/ 184 w 424"/>
                <a:gd name="T43" fmla="*/ 294 h 296"/>
                <a:gd name="T44" fmla="*/ 172 w 424"/>
                <a:gd name="T45" fmla="*/ 296 h 296"/>
                <a:gd name="T46" fmla="*/ 160 w 424"/>
                <a:gd name="T47" fmla="*/ 296 h 296"/>
                <a:gd name="T48" fmla="*/ 146 w 424"/>
                <a:gd name="T49" fmla="*/ 296 h 296"/>
                <a:gd name="T50" fmla="*/ 130 w 424"/>
                <a:gd name="T51" fmla="*/ 294 h 296"/>
                <a:gd name="T52" fmla="*/ 114 w 424"/>
                <a:gd name="T53" fmla="*/ 290 h 296"/>
                <a:gd name="T54" fmla="*/ 98 w 424"/>
                <a:gd name="T55" fmla="*/ 284 h 296"/>
                <a:gd name="T56" fmla="*/ 78 w 424"/>
                <a:gd name="T57" fmla="*/ 276 h 296"/>
                <a:gd name="T58" fmla="*/ 60 w 424"/>
                <a:gd name="T59" fmla="*/ 264 h 296"/>
                <a:gd name="T60" fmla="*/ 60 w 424"/>
                <a:gd name="T61" fmla="*/ 264 h 296"/>
                <a:gd name="T62" fmla="*/ 50 w 424"/>
                <a:gd name="T63" fmla="*/ 254 h 296"/>
                <a:gd name="T64" fmla="*/ 40 w 424"/>
                <a:gd name="T65" fmla="*/ 242 h 296"/>
                <a:gd name="T66" fmla="*/ 30 w 424"/>
                <a:gd name="T67" fmla="*/ 228 h 296"/>
                <a:gd name="T68" fmla="*/ 20 w 424"/>
                <a:gd name="T69" fmla="*/ 210 h 296"/>
                <a:gd name="T70" fmla="*/ 10 w 424"/>
                <a:gd name="T71" fmla="*/ 188 h 296"/>
                <a:gd name="T72" fmla="*/ 2 w 424"/>
                <a:gd name="T73" fmla="*/ 166 h 296"/>
                <a:gd name="T74" fmla="*/ 0 w 424"/>
                <a:gd name="T75" fmla="*/ 154 h 296"/>
                <a:gd name="T76" fmla="*/ 0 w 424"/>
                <a:gd name="T77" fmla="*/ 142 h 296"/>
                <a:gd name="T78" fmla="*/ 0 w 424"/>
                <a:gd name="T79" fmla="*/ 142 h 296"/>
                <a:gd name="T80" fmla="*/ 0 w 424"/>
                <a:gd name="T81" fmla="*/ 124 h 296"/>
                <a:gd name="T82" fmla="*/ 4 w 424"/>
                <a:gd name="T83" fmla="*/ 82 h 296"/>
                <a:gd name="T84" fmla="*/ 8 w 424"/>
                <a:gd name="T85" fmla="*/ 58 h 296"/>
                <a:gd name="T86" fmla="*/ 16 w 424"/>
                <a:gd name="T87" fmla="*/ 34 h 296"/>
                <a:gd name="T88" fmla="*/ 24 w 424"/>
                <a:gd name="T89" fmla="*/ 14 h 296"/>
                <a:gd name="T90" fmla="*/ 28 w 424"/>
                <a:gd name="T91" fmla="*/ 6 h 296"/>
                <a:gd name="T92" fmla="*/ 34 w 424"/>
                <a:gd name="T93" fmla="*/ 0 h 296"/>
                <a:gd name="T94" fmla="*/ 34 w 424"/>
                <a:gd name="T9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4" h="296">
                  <a:moveTo>
                    <a:pt x="34" y="0"/>
                  </a:moveTo>
                  <a:lnTo>
                    <a:pt x="34" y="0"/>
                  </a:lnTo>
                  <a:lnTo>
                    <a:pt x="42" y="6"/>
                  </a:lnTo>
                  <a:lnTo>
                    <a:pt x="64" y="22"/>
                  </a:lnTo>
                  <a:lnTo>
                    <a:pt x="98" y="44"/>
                  </a:lnTo>
                  <a:lnTo>
                    <a:pt x="118" y="56"/>
                  </a:lnTo>
                  <a:lnTo>
                    <a:pt x="142" y="68"/>
                  </a:lnTo>
                  <a:lnTo>
                    <a:pt x="170" y="78"/>
                  </a:lnTo>
                  <a:lnTo>
                    <a:pt x="200" y="88"/>
                  </a:lnTo>
                  <a:lnTo>
                    <a:pt x="232" y="96"/>
                  </a:lnTo>
                  <a:lnTo>
                    <a:pt x="266" y="102"/>
                  </a:lnTo>
                  <a:lnTo>
                    <a:pt x="302" y="104"/>
                  </a:lnTo>
                  <a:lnTo>
                    <a:pt x="342" y="102"/>
                  </a:lnTo>
                  <a:lnTo>
                    <a:pt x="382" y="98"/>
                  </a:lnTo>
                  <a:lnTo>
                    <a:pt x="424" y="88"/>
                  </a:lnTo>
                  <a:lnTo>
                    <a:pt x="424" y="88"/>
                  </a:lnTo>
                  <a:lnTo>
                    <a:pt x="344" y="164"/>
                  </a:lnTo>
                  <a:lnTo>
                    <a:pt x="228" y="270"/>
                  </a:lnTo>
                  <a:lnTo>
                    <a:pt x="228" y="270"/>
                  </a:lnTo>
                  <a:lnTo>
                    <a:pt x="218" y="280"/>
                  </a:lnTo>
                  <a:lnTo>
                    <a:pt x="204" y="286"/>
                  </a:lnTo>
                  <a:lnTo>
                    <a:pt x="184" y="294"/>
                  </a:lnTo>
                  <a:lnTo>
                    <a:pt x="172" y="296"/>
                  </a:lnTo>
                  <a:lnTo>
                    <a:pt x="160" y="296"/>
                  </a:lnTo>
                  <a:lnTo>
                    <a:pt x="146" y="296"/>
                  </a:lnTo>
                  <a:lnTo>
                    <a:pt x="130" y="294"/>
                  </a:lnTo>
                  <a:lnTo>
                    <a:pt x="114" y="290"/>
                  </a:lnTo>
                  <a:lnTo>
                    <a:pt x="98" y="284"/>
                  </a:lnTo>
                  <a:lnTo>
                    <a:pt x="78" y="276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50" y="254"/>
                  </a:lnTo>
                  <a:lnTo>
                    <a:pt x="40" y="242"/>
                  </a:lnTo>
                  <a:lnTo>
                    <a:pt x="30" y="228"/>
                  </a:lnTo>
                  <a:lnTo>
                    <a:pt x="20" y="210"/>
                  </a:lnTo>
                  <a:lnTo>
                    <a:pt x="10" y="188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24"/>
                  </a:lnTo>
                  <a:lnTo>
                    <a:pt x="4" y="82"/>
                  </a:lnTo>
                  <a:lnTo>
                    <a:pt x="8" y="58"/>
                  </a:lnTo>
                  <a:lnTo>
                    <a:pt x="16" y="34"/>
                  </a:lnTo>
                  <a:lnTo>
                    <a:pt x="24" y="14"/>
                  </a:lnTo>
                  <a:lnTo>
                    <a:pt x="28" y="6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1255" y="2158"/>
              <a:ext cx="276" cy="268"/>
            </a:xfrm>
            <a:custGeom>
              <a:avLst/>
              <a:gdLst>
                <a:gd name="T0" fmla="*/ 0 w 276"/>
                <a:gd name="T1" fmla="*/ 0 h 268"/>
                <a:gd name="T2" fmla="*/ 98 w 276"/>
                <a:gd name="T3" fmla="*/ 172 h 268"/>
                <a:gd name="T4" fmla="*/ 210 w 276"/>
                <a:gd name="T5" fmla="*/ 224 h 268"/>
                <a:gd name="T6" fmla="*/ 210 w 276"/>
                <a:gd name="T7" fmla="*/ 224 h 268"/>
                <a:gd name="T8" fmla="*/ 204 w 276"/>
                <a:gd name="T9" fmla="*/ 224 h 268"/>
                <a:gd name="T10" fmla="*/ 190 w 276"/>
                <a:gd name="T11" fmla="*/ 228 h 268"/>
                <a:gd name="T12" fmla="*/ 182 w 276"/>
                <a:gd name="T13" fmla="*/ 232 h 268"/>
                <a:gd name="T14" fmla="*/ 176 w 276"/>
                <a:gd name="T15" fmla="*/ 238 h 268"/>
                <a:gd name="T16" fmla="*/ 172 w 276"/>
                <a:gd name="T17" fmla="*/ 246 h 268"/>
                <a:gd name="T18" fmla="*/ 172 w 276"/>
                <a:gd name="T19" fmla="*/ 258 h 268"/>
                <a:gd name="T20" fmla="*/ 172 w 276"/>
                <a:gd name="T21" fmla="*/ 258 h 268"/>
                <a:gd name="T22" fmla="*/ 176 w 276"/>
                <a:gd name="T23" fmla="*/ 262 h 268"/>
                <a:gd name="T24" fmla="*/ 182 w 276"/>
                <a:gd name="T25" fmla="*/ 264 h 268"/>
                <a:gd name="T26" fmla="*/ 190 w 276"/>
                <a:gd name="T27" fmla="*/ 268 h 268"/>
                <a:gd name="T28" fmla="*/ 202 w 276"/>
                <a:gd name="T29" fmla="*/ 268 h 268"/>
                <a:gd name="T30" fmla="*/ 216 w 276"/>
                <a:gd name="T31" fmla="*/ 268 h 268"/>
                <a:gd name="T32" fmla="*/ 234 w 276"/>
                <a:gd name="T33" fmla="*/ 264 h 268"/>
                <a:gd name="T34" fmla="*/ 254 w 276"/>
                <a:gd name="T35" fmla="*/ 254 h 268"/>
                <a:gd name="T36" fmla="*/ 276 w 276"/>
                <a:gd name="T37" fmla="*/ 198 h 268"/>
                <a:gd name="T38" fmla="*/ 276 w 276"/>
                <a:gd name="T39" fmla="*/ 198 h 268"/>
                <a:gd name="T40" fmla="*/ 266 w 276"/>
                <a:gd name="T41" fmla="*/ 192 h 268"/>
                <a:gd name="T42" fmla="*/ 242 w 276"/>
                <a:gd name="T43" fmla="*/ 180 h 268"/>
                <a:gd name="T44" fmla="*/ 224 w 276"/>
                <a:gd name="T45" fmla="*/ 172 h 268"/>
                <a:gd name="T46" fmla="*/ 202 w 276"/>
                <a:gd name="T47" fmla="*/ 166 h 268"/>
                <a:gd name="T48" fmla="*/ 176 w 276"/>
                <a:gd name="T49" fmla="*/ 160 h 268"/>
                <a:gd name="T50" fmla="*/ 148 w 276"/>
                <a:gd name="T51" fmla="*/ 154 h 268"/>
                <a:gd name="T52" fmla="*/ 86 w 276"/>
                <a:gd name="T53" fmla="*/ 26 h 268"/>
                <a:gd name="T54" fmla="*/ 0 w 276"/>
                <a:gd name="T55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6" h="268">
                  <a:moveTo>
                    <a:pt x="0" y="0"/>
                  </a:moveTo>
                  <a:lnTo>
                    <a:pt x="98" y="172"/>
                  </a:lnTo>
                  <a:lnTo>
                    <a:pt x="210" y="224"/>
                  </a:lnTo>
                  <a:lnTo>
                    <a:pt x="210" y="224"/>
                  </a:lnTo>
                  <a:lnTo>
                    <a:pt x="204" y="224"/>
                  </a:lnTo>
                  <a:lnTo>
                    <a:pt x="190" y="228"/>
                  </a:lnTo>
                  <a:lnTo>
                    <a:pt x="182" y="232"/>
                  </a:lnTo>
                  <a:lnTo>
                    <a:pt x="176" y="238"/>
                  </a:lnTo>
                  <a:lnTo>
                    <a:pt x="172" y="246"/>
                  </a:lnTo>
                  <a:lnTo>
                    <a:pt x="172" y="258"/>
                  </a:lnTo>
                  <a:lnTo>
                    <a:pt x="172" y="258"/>
                  </a:lnTo>
                  <a:lnTo>
                    <a:pt x="176" y="262"/>
                  </a:lnTo>
                  <a:lnTo>
                    <a:pt x="182" y="264"/>
                  </a:lnTo>
                  <a:lnTo>
                    <a:pt x="190" y="268"/>
                  </a:lnTo>
                  <a:lnTo>
                    <a:pt x="202" y="268"/>
                  </a:lnTo>
                  <a:lnTo>
                    <a:pt x="216" y="268"/>
                  </a:lnTo>
                  <a:lnTo>
                    <a:pt x="234" y="264"/>
                  </a:lnTo>
                  <a:lnTo>
                    <a:pt x="254" y="254"/>
                  </a:lnTo>
                  <a:lnTo>
                    <a:pt x="276" y="198"/>
                  </a:lnTo>
                  <a:lnTo>
                    <a:pt x="276" y="198"/>
                  </a:lnTo>
                  <a:lnTo>
                    <a:pt x="266" y="192"/>
                  </a:lnTo>
                  <a:lnTo>
                    <a:pt x="242" y="180"/>
                  </a:lnTo>
                  <a:lnTo>
                    <a:pt x="224" y="172"/>
                  </a:lnTo>
                  <a:lnTo>
                    <a:pt x="202" y="166"/>
                  </a:lnTo>
                  <a:lnTo>
                    <a:pt x="176" y="160"/>
                  </a:lnTo>
                  <a:lnTo>
                    <a:pt x="148" y="154"/>
                  </a:lnTo>
                  <a:lnTo>
                    <a:pt x="8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1145" y="2198"/>
              <a:ext cx="292" cy="198"/>
            </a:xfrm>
            <a:custGeom>
              <a:avLst/>
              <a:gdLst>
                <a:gd name="T0" fmla="*/ 292 w 292"/>
                <a:gd name="T1" fmla="*/ 0 h 198"/>
                <a:gd name="T2" fmla="*/ 62 w 292"/>
                <a:gd name="T3" fmla="*/ 198 h 198"/>
                <a:gd name="T4" fmla="*/ 62 w 292"/>
                <a:gd name="T5" fmla="*/ 198 h 198"/>
                <a:gd name="T6" fmla="*/ 52 w 292"/>
                <a:gd name="T7" fmla="*/ 192 h 198"/>
                <a:gd name="T8" fmla="*/ 32 w 292"/>
                <a:gd name="T9" fmla="*/ 176 h 198"/>
                <a:gd name="T10" fmla="*/ 20 w 292"/>
                <a:gd name="T11" fmla="*/ 166 h 198"/>
                <a:gd name="T12" fmla="*/ 10 w 292"/>
                <a:gd name="T13" fmla="*/ 154 h 198"/>
                <a:gd name="T14" fmla="*/ 2 w 292"/>
                <a:gd name="T15" fmla="*/ 142 h 198"/>
                <a:gd name="T16" fmla="*/ 0 w 292"/>
                <a:gd name="T17" fmla="*/ 136 h 198"/>
                <a:gd name="T18" fmla="*/ 0 w 292"/>
                <a:gd name="T19" fmla="*/ 130 h 198"/>
                <a:gd name="T20" fmla="*/ 0 w 292"/>
                <a:gd name="T21" fmla="*/ 130 h 198"/>
                <a:gd name="T22" fmla="*/ 2 w 292"/>
                <a:gd name="T23" fmla="*/ 118 h 198"/>
                <a:gd name="T24" fmla="*/ 4 w 292"/>
                <a:gd name="T25" fmla="*/ 110 h 198"/>
                <a:gd name="T26" fmla="*/ 10 w 292"/>
                <a:gd name="T27" fmla="*/ 104 h 198"/>
                <a:gd name="T28" fmla="*/ 14 w 292"/>
                <a:gd name="T29" fmla="*/ 102 h 198"/>
                <a:gd name="T30" fmla="*/ 18 w 292"/>
                <a:gd name="T31" fmla="*/ 102 h 198"/>
                <a:gd name="T32" fmla="*/ 24 w 292"/>
                <a:gd name="T33" fmla="*/ 104 h 198"/>
                <a:gd name="T34" fmla="*/ 32 w 292"/>
                <a:gd name="T35" fmla="*/ 108 h 198"/>
                <a:gd name="T36" fmla="*/ 38 w 292"/>
                <a:gd name="T37" fmla="*/ 114 h 198"/>
                <a:gd name="T38" fmla="*/ 48 w 292"/>
                <a:gd name="T39" fmla="*/ 124 h 198"/>
                <a:gd name="T40" fmla="*/ 70 w 292"/>
                <a:gd name="T41" fmla="*/ 156 h 198"/>
                <a:gd name="T42" fmla="*/ 148 w 292"/>
                <a:gd name="T43" fmla="*/ 80 h 198"/>
                <a:gd name="T44" fmla="*/ 226 w 292"/>
                <a:gd name="T45" fmla="*/ 4 h 198"/>
                <a:gd name="T46" fmla="*/ 292 w 292"/>
                <a:gd name="T4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2" h="198">
                  <a:moveTo>
                    <a:pt x="292" y="0"/>
                  </a:moveTo>
                  <a:lnTo>
                    <a:pt x="62" y="198"/>
                  </a:lnTo>
                  <a:lnTo>
                    <a:pt x="62" y="198"/>
                  </a:lnTo>
                  <a:lnTo>
                    <a:pt x="52" y="192"/>
                  </a:lnTo>
                  <a:lnTo>
                    <a:pt x="32" y="176"/>
                  </a:lnTo>
                  <a:lnTo>
                    <a:pt x="20" y="166"/>
                  </a:lnTo>
                  <a:lnTo>
                    <a:pt x="10" y="154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2" y="118"/>
                  </a:lnTo>
                  <a:lnTo>
                    <a:pt x="4" y="110"/>
                  </a:lnTo>
                  <a:lnTo>
                    <a:pt x="10" y="104"/>
                  </a:lnTo>
                  <a:lnTo>
                    <a:pt x="14" y="102"/>
                  </a:lnTo>
                  <a:lnTo>
                    <a:pt x="18" y="102"/>
                  </a:lnTo>
                  <a:lnTo>
                    <a:pt x="24" y="104"/>
                  </a:lnTo>
                  <a:lnTo>
                    <a:pt x="32" y="108"/>
                  </a:lnTo>
                  <a:lnTo>
                    <a:pt x="38" y="114"/>
                  </a:lnTo>
                  <a:lnTo>
                    <a:pt x="48" y="124"/>
                  </a:lnTo>
                  <a:lnTo>
                    <a:pt x="70" y="156"/>
                  </a:lnTo>
                  <a:lnTo>
                    <a:pt x="148" y="80"/>
                  </a:lnTo>
                  <a:lnTo>
                    <a:pt x="226" y="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8" name="Freeform 17"/>
            <p:cNvSpPr/>
            <p:nvPr/>
          </p:nvSpPr>
          <p:spPr bwMode="auto">
            <a:xfrm>
              <a:off x="1577" y="1568"/>
              <a:ext cx="22" cy="56"/>
            </a:xfrm>
            <a:custGeom>
              <a:avLst/>
              <a:gdLst>
                <a:gd name="T0" fmla="*/ 12 w 22"/>
                <a:gd name="T1" fmla="*/ 56 h 56"/>
                <a:gd name="T2" fmla="*/ 0 w 22"/>
                <a:gd name="T3" fmla="*/ 8 h 56"/>
                <a:gd name="T4" fmla="*/ 22 w 22"/>
                <a:gd name="T5" fmla="*/ 0 h 56"/>
                <a:gd name="T6" fmla="*/ 22 w 22"/>
                <a:gd name="T7" fmla="*/ 54 h 56"/>
                <a:gd name="T8" fmla="*/ 12 w 22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6">
                  <a:moveTo>
                    <a:pt x="12" y="56"/>
                  </a:moveTo>
                  <a:lnTo>
                    <a:pt x="0" y="8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9" name="Freeform 18"/>
            <p:cNvSpPr/>
            <p:nvPr/>
          </p:nvSpPr>
          <p:spPr bwMode="auto">
            <a:xfrm>
              <a:off x="1623" y="1584"/>
              <a:ext cx="44" cy="54"/>
            </a:xfrm>
            <a:custGeom>
              <a:avLst/>
              <a:gdLst>
                <a:gd name="T0" fmla="*/ 0 w 44"/>
                <a:gd name="T1" fmla="*/ 50 h 54"/>
                <a:gd name="T2" fmla="*/ 28 w 44"/>
                <a:gd name="T3" fmla="*/ 0 h 54"/>
                <a:gd name="T4" fmla="*/ 44 w 44"/>
                <a:gd name="T5" fmla="*/ 18 h 54"/>
                <a:gd name="T6" fmla="*/ 14 w 44"/>
                <a:gd name="T7" fmla="*/ 54 h 54"/>
                <a:gd name="T8" fmla="*/ 0 w 44"/>
                <a:gd name="T9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4">
                  <a:moveTo>
                    <a:pt x="0" y="50"/>
                  </a:moveTo>
                  <a:lnTo>
                    <a:pt x="28" y="0"/>
                  </a:lnTo>
                  <a:lnTo>
                    <a:pt x="44" y="18"/>
                  </a:lnTo>
                  <a:lnTo>
                    <a:pt x="14" y="54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0" name="Freeform 19"/>
            <p:cNvSpPr/>
            <p:nvPr/>
          </p:nvSpPr>
          <p:spPr bwMode="auto">
            <a:xfrm>
              <a:off x="1663" y="1630"/>
              <a:ext cx="52" cy="34"/>
            </a:xfrm>
            <a:custGeom>
              <a:avLst/>
              <a:gdLst>
                <a:gd name="T0" fmla="*/ 0 w 52"/>
                <a:gd name="T1" fmla="*/ 24 h 34"/>
                <a:gd name="T2" fmla="*/ 52 w 52"/>
                <a:gd name="T3" fmla="*/ 0 h 34"/>
                <a:gd name="T4" fmla="*/ 52 w 52"/>
                <a:gd name="T5" fmla="*/ 22 h 34"/>
                <a:gd name="T6" fmla="*/ 6 w 52"/>
                <a:gd name="T7" fmla="*/ 34 h 34"/>
                <a:gd name="T8" fmla="*/ 0 w 52"/>
                <a:gd name="T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4">
                  <a:moveTo>
                    <a:pt x="0" y="24"/>
                  </a:moveTo>
                  <a:lnTo>
                    <a:pt x="52" y="0"/>
                  </a:lnTo>
                  <a:lnTo>
                    <a:pt x="52" y="22"/>
                  </a:lnTo>
                  <a:lnTo>
                    <a:pt x="6" y="3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48166" y="75171"/>
            <a:ext cx="5819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校园</a:t>
            </a:r>
            <a:r>
              <a:rPr lang="zh-CN" altLang="en-US" sz="3200" b="1" dirty="0" smtClean="0">
                <a:solidFill>
                  <a:schemeClr val="bg1"/>
                </a:solidFill>
                <a:latin typeface="+mn-ea"/>
              </a:rPr>
              <a:t>周边环境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19096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n-ea"/>
              </a:rPr>
              <a:t>语言教育院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907704" y="6381328"/>
            <a:ext cx="5616624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37503"/>
            <a:ext cx="4164496" cy="2623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9547"/>
            <a:ext cx="3933448" cy="251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" y="3892936"/>
            <a:ext cx="3915010" cy="2590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99" y="3892936"/>
            <a:ext cx="3995057" cy="250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529">
            <a:off x="5059524" y="1727989"/>
            <a:ext cx="3538885" cy="2654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9512" y="119096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n-ea"/>
              </a:rPr>
              <a:t>学生文化体验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907704" y="6381328"/>
            <a:ext cx="5616624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19416640">
            <a:off x="7515391" y="4206378"/>
            <a:ext cx="1294057" cy="395204"/>
          </a:xfrm>
          <a:prstGeom prst="rect">
            <a:avLst/>
          </a:prstGeom>
          <a:solidFill>
            <a:srgbClr val="E88C8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 rot="21215218">
            <a:off x="467436" y="1137243"/>
            <a:ext cx="4119239" cy="5163926"/>
            <a:chOff x="3104220" y="1219218"/>
            <a:chExt cx="5832648" cy="5147179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220" y="2117925"/>
              <a:ext cx="5832648" cy="42484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3384535" y="1219218"/>
              <a:ext cx="5072260" cy="55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世界饮食文化</a:t>
              </a:r>
              <a:endParaRPr kumimoji="0"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00397" y="4660662"/>
            <a:ext cx="4137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   韩</a:t>
            </a:r>
            <a:r>
              <a:rPr kumimoji="0"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国传统乐器学</a:t>
            </a:r>
            <a:r>
              <a:rPr kumimoji="0"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习</a:t>
            </a:r>
            <a:endParaRPr kumimoji="0"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    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—</a:t>
            </a:r>
            <a:r>
              <a:rPr kumimoji="0"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四物游戏</a:t>
            </a:r>
            <a:endParaRPr kumimoji="0"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한양해서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 rot="18740848">
            <a:off x="-118437" y="2342910"/>
            <a:ext cx="1284852" cy="395204"/>
          </a:xfrm>
          <a:prstGeom prst="rect">
            <a:avLst/>
          </a:prstGeom>
          <a:solidFill>
            <a:srgbClr val="E88C8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rot="18510398">
            <a:off x="4040825" y="5641000"/>
            <a:ext cx="1294057" cy="395204"/>
          </a:xfrm>
          <a:prstGeom prst="rect">
            <a:avLst/>
          </a:prstGeom>
          <a:solidFill>
            <a:srgbClr val="E88C8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 rot="19416640">
            <a:off x="4707079" y="1481356"/>
            <a:ext cx="1294057" cy="395204"/>
          </a:xfrm>
          <a:prstGeom prst="rect">
            <a:avLst/>
          </a:prstGeom>
          <a:solidFill>
            <a:srgbClr val="E88C8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19096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n-ea"/>
              </a:rPr>
              <a:t>学生文化体验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907704" y="6381328"/>
            <a:ext cx="5616624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11188" y="4664603"/>
            <a:ext cx="3528764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韩国传统土陶制作</a:t>
            </a:r>
            <a:endParaRPr kumimoji="0"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4923" r="14789" b="3987"/>
          <a:stretch>
            <a:fillRect/>
          </a:stretch>
        </p:blipFill>
        <p:spPr>
          <a:xfrm>
            <a:off x="637710" y="1268760"/>
            <a:ext cx="3502242" cy="2945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348880"/>
            <a:ext cx="4275600" cy="3466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직사각형 3"/>
          <p:cNvSpPr/>
          <p:nvPr/>
        </p:nvSpPr>
        <p:spPr>
          <a:xfrm>
            <a:off x="4747727" y="1399326"/>
            <a:ext cx="3456384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韩国传统服饰制作</a:t>
            </a:r>
            <a:endParaRPr lang="ko-KR" altLang="en-US" sz="3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19096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学生文化体验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907704" y="6381328"/>
            <a:ext cx="5616624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9" y="1680963"/>
            <a:ext cx="3921724" cy="249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35917" y="832722"/>
            <a:ext cx="280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韩国现代文化体验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首尔乐天游乐场 </a:t>
            </a:r>
            <a:endParaRPr kumimoji="0" lang="zh-CN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060848"/>
            <a:ext cx="4223397" cy="339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4716015" y="836712"/>
            <a:ext cx="407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韩国</a:t>
            </a:r>
            <a:r>
              <a:rPr kumimoji="0" lang="zh-CN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地域特色</a:t>
            </a: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文化体验</a:t>
            </a:r>
            <a:endParaRPr kumimoji="0" lang="en-US" altLang="zh-CN" sz="3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济</a:t>
            </a:r>
            <a:r>
              <a:rPr kumimoji="0" lang="zh-CN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州岛</a:t>
            </a:r>
            <a:endParaRPr kumimoji="0" lang="zh-CN" altLang="en-US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95646" y="5687645"/>
            <a:ext cx="4476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韩</a:t>
            </a:r>
            <a:r>
              <a:rPr kumimoji="0" lang="zh-CN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国</a:t>
            </a: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传统古城文</a:t>
            </a:r>
            <a:r>
              <a:rPr lang="zh-CN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化体验</a:t>
            </a:r>
            <a:endParaRPr kumimoji="0" lang="en-US" altLang="ko-K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乐</a:t>
            </a:r>
            <a:r>
              <a:rPr kumimoji="0" lang="zh-CN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安邑</a:t>
            </a:r>
            <a:r>
              <a:rPr kumimoji="0" lang="zh-CN" alt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rPr>
              <a:t>城</a:t>
            </a:r>
            <a:endParaRPr kumimoji="0" lang="zh-CN" altLang="en-US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7" y="4358040"/>
            <a:ext cx="2944803" cy="2400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/>
          <a:srcRect t="-603" b="11541"/>
          <a:stretch>
            <a:fillRect/>
          </a:stretch>
        </p:blipFill>
        <p:spPr bwMode="auto">
          <a:xfrm>
            <a:off x="399667" y="3414558"/>
            <a:ext cx="4418041" cy="290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6484"/>
            <a:ext cx="367099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728" y="836712"/>
            <a:ext cx="3536154" cy="264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7315" y="1042295"/>
            <a:ext cx="2181413" cy="272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023" y="853707"/>
            <a:ext cx="2448272" cy="3137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직사각형 6"/>
          <p:cNvSpPr/>
          <p:nvPr/>
        </p:nvSpPr>
        <p:spPr>
          <a:xfrm>
            <a:off x="467544" y="44624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ln w="12700">
                  <a:noFill/>
                </a:ln>
                <a:solidFill>
                  <a:schemeClr val="bg1"/>
                </a:solidFill>
                <a:latin typeface="+mn-ea"/>
              </a:rPr>
              <a:t>光州体育和购物</a:t>
            </a:r>
            <a:endParaRPr lang="ko-KR" altLang="en-US" sz="3600" b="1" dirty="0">
              <a:ln w="12700">
                <a:noFill/>
              </a:ln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477" y="836712"/>
            <a:ext cx="3581400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249" y="2211253"/>
            <a:ext cx="3312368" cy="216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5455"/>
          <a:stretch>
            <a:fillRect/>
          </a:stretch>
        </p:blipFill>
        <p:spPr bwMode="auto">
          <a:xfrm>
            <a:off x="3027387" y="836712"/>
            <a:ext cx="2196752" cy="151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4793" y="3538123"/>
            <a:ext cx="3384376" cy="2820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4793" y="836712"/>
            <a:ext cx="3812357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8005" y="4244556"/>
            <a:ext cx="3136134" cy="2114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6073" y="4251014"/>
            <a:ext cx="2854681" cy="2107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직사각형 9"/>
          <p:cNvSpPr/>
          <p:nvPr/>
        </p:nvSpPr>
        <p:spPr>
          <a:xfrm>
            <a:off x="467544" y="44624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ln w="12700">
                  <a:noFill/>
                </a:ln>
                <a:solidFill>
                  <a:schemeClr val="bg1"/>
                </a:solidFill>
                <a:latin typeface="+mn-ea"/>
              </a:rPr>
              <a:t>光州城市</a:t>
            </a:r>
            <a:endParaRPr lang="ko-KR" altLang="en-US" sz="3600" b="1" dirty="0">
              <a:ln w="12700">
                <a:noFill/>
              </a:ln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3528" y="908719"/>
            <a:ext cx="3793557" cy="369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909" y="1052736"/>
            <a:ext cx="4032448" cy="2648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909" y="3356992"/>
            <a:ext cx="4248472" cy="2834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내용 개체 틀 3" descr="비빔밥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747" y="4059922"/>
            <a:ext cx="3178213" cy="2118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직사각형 5"/>
          <p:cNvSpPr/>
          <p:nvPr/>
        </p:nvSpPr>
        <p:spPr>
          <a:xfrm>
            <a:off x="467543" y="44624"/>
            <a:ext cx="302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ln w="12700">
                  <a:noFill/>
                </a:ln>
                <a:solidFill>
                  <a:prstClr val="white"/>
                </a:solidFill>
                <a:latin typeface="宋体" panose="02010600030101010101" pitchFamily="2" charset="-122"/>
              </a:rPr>
              <a:t>光州周边旅游</a:t>
            </a:r>
            <a:endParaRPr lang="ko-KR" altLang="en-US" sz="3600" b="1" dirty="0">
              <a:ln w="12700">
                <a:noFill/>
              </a:ln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utout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11760" y="1849908"/>
            <a:ext cx="4548121" cy="368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237626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781109"/>
            <a:ext cx="201622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704258"/>
            <a:ext cx="2088232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637835"/>
            <a:ext cx="2323927" cy="24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직사각형 6"/>
          <p:cNvSpPr/>
          <p:nvPr/>
        </p:nvSpPr>
        <p:spPr>
          <a:xfrm>
            <a:off x="467544" y="44624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ln w="12700">
                  <a:noFill/>
                </a:ln>
                <a:solidFill>
                  <a:schemeClr val="bg1"/>
                </a:solidFill>
                <a:latin typeface="+mn-ea"/>
              </a:rPr>
              <a:t>光州明星</a:t>
            </a:r>
            <a:endParaRPr lang="ko-KR" altLang="en-US" sz="3600" b="1" dirty="0">
              <a:ln w="12700">
                <a:noFill/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 rot="21008436">
            <a:off x="2316654" y="1019533"/>
            <a:ext cx="132616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Miss A  </a:t>
            </a:r>
            <a:r>
              <a:rPr lang="en-US" altLang="ko-KR" spc="-150" dirty="0" err="1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SuJi</a:t>
            </a:r>
            <a:endParaRPr lang="ko-KR" altLang="en-US" spc="-150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 rot="432846">
            <a:off x="103007" y="4373016"/>
            <a:ext cx="21772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Moon </a:t>
            </a:r>
            <a:r>
              <a:rPr lang="en-US" altLang="ko-KR" spc="-150" dirty="0" err="1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Geun</a:t>
            </a:r>
            <a:r>
              <a:rPr lang="en-US" altLang="ko-KR" spc="-15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Young </a:t>
            </a:r>
            <a:endParaRPr lang="en-US" altLang="ko-KR" spc="-150" dirty="0" smtClean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 rot="555316">
            <a:off x="4883421" y="3779783"/>
            <a:ext cx="17950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KARA</a:t>
            </a:r>
            <a:r>
              <a:rPr lang="ko-KR" altLang="en-US" spc="-15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pc="-150" dirty="0" err="1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Koohara</a:t>
            </a:r>
            <a:endParaRPr lang="ko-KR" altLang="en-US" spc="-150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 rot="586009">
            <a:off x="4031940" y="1075179"/>
            <a:ext cx="23762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ko-KR" spc="-150" dirty="0" err="1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Dongbang</a:t>
            </a:r>
            <a:r>
              <a:rPr lang="en-US" altLang="ko-KR" spc="-150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Boys </a:t>
            </a:r>
            <a:r>
              <a:rPr lang="en-US" altLang="ko-KR" spc="-150" dirty="0" err="1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Yunho</a:t>
            </a:r>
            <a:endParaRPr lang="ko-KR" altLang="en-US" spc="-150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67544" y="44624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ln w="12700">
                  <a:noFill/>
                </a:ln>
                <a:solidFill>
                  <a:schemeClr val="bg1"/>
                </a:solidFill>
                <a:latin typeface="+mn-ea"/>
              </a:rPr>
              <a:t>光州地图</a:t>
            </a:r>
            <a:endParaRPr lang="ko-KR" altLang="en-US" sz="3600" b="1" dirty="0">
              <a:ln w="12700">
                <a:noFill/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1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5724128" y="2269328"/>
            <a:ext cx="465435" cy="467255"/>
            <a:chOff x="6249672" y="889360"/>
            <a:chExt cx="690500" cy="693200"/>
          </a:xfrm>
        </p:grpSpPr>
        <p:sp>
          <p:nvSpPr>
            <p:cNvPr id="5" name="타원 4"/>
            <p:cNvSpPr/>
            <p:nvPr/>
          </p:nvSpPr>
          <p:spPr>
            <a:xfrm>
              <a:off x="6249672" y="891360"/>
              <a:ext cx="683568" cy="69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 descr="교표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9672" y="889360"/>
              <a:ext cx="690500" cy="690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2"/>
          <p:cNvSpPr txBox="1">
            <a:spLocks noChangeArrowheads="1"/>
          </p:cNvSpPr>
          <p:nvPr/>
        </p:nvSpPr>
        <p:spPr bwMode="auto">
          <a:xfrm>
            <a:off x="4788024" y="1383010"/>
            <a:ext cx="4464496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chemeClr val="folHlink"/>
                </a:solidFill>
              </a:rPr>
              <a:t>谢谢大家听我介绍</a:t>
            </a:r>
            <a:r>
              <a:rPr lang="en-US" altLang="ko-KR" sz="4000" b="1" dirty="0" smtClean="0">
                <a:solidFill>
                  <a:schemeClr val="folHlink"/>
                </a:solidFill>
              </a:rPr>
              <a:t>.</a:t>
            </a:r>
            <a:endParaRPr lang="en-US" altLang="ko-KR" sz="4000" b="1" dirty="0">
              <a:solidFill>
                <a:schemeClr val="folHlin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2348880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全南大学</a:t>
            </a:r>
            <a:endParaRPr lang="en-US" altLang="ko-KR" sz="60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ShinJuhyun\홍보자료-사진-동여상\사진-홍보\전남대사진.jpg\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350" y="-130175"/>
            <a:ext cx="10680700" cy="71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가을0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:\ShinJuhyun\홍보자료-사진-동여상\사진-홍보\전남대사진.jpg\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:\ShinJuhyun\홍보자료-사진-동여상\사진-홍보\전남대사진.jpg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67" y="0"/>
            <a:ext cx="4742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ShinJuhyun\홍보자료-사진-동여상\사진-홍보\전남대사진.jpg\3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" y="0"/>
            <a:ext cx="4554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K:\ShinJuhyun\홍보자료-사진-동여상\사진-홍보\전남대사진.jpg\용봉탑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5705"/>
            <a:ext cx="4788024" cy="68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283968" y="4866872"/>
            <a:ext cx="701824" cy="7525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5508104" y="2708919"/>
            <a:ext cx="2808312" cy="864097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zh-CN" altLang="en-US" sz="4400" b="1" dirty="0" smtClean="0">
                <a:latin typeface="+mj-ea"/>
                <a:ea typeface="+mj-ea"/>
                <a:cs typeface="Arial Unicode MS" pitchFamily="50" charset="-127"/>
              </a:rPr>
              <a:t>介绍</a:t>
            </a:r>
            <a:endParaRPr lang="ko-KR" altLang="en-US" sz="4400" b="1" dirty="0">
              <a:latin typeface="+mj-ea"/>
              <a:ea typeface="+mj-ea"/>
              <a:cs typeface="Arial Unicode MS" pitchFamily="50" charset="-127"/>
            </a:endParaRPr>
          </a:p>
        </p:txBody>
      </p:sp>
      <p:pic>
        <p:nvPicPr>
          <p:cNvPr id="4" name="Picture 3" descr="I:\!학교 컴퓨터 자료 이동\7. 홍보\캠퍼스전경\봄용지.JPG"/>
          <p:cNvPicPr>
            <a:picLocks noChangeAspect="1" noChangeArrowheads="1"/>
          </p:cNvPicPr>
          <p:nvPr/>
        </p:nvPicPr>
        <p:blipFill>
          <a:blip r:embed="rId1" cstate="print"/>
          <a:srcRect l="3299"/>
          <a:stretch>
            <a:fillRect/>
          </a:stretch>
        </p:blipFill>
        <p:spPr bwMode="auto">
          <a:xfrm>
            <a:off x="107504" y="1340768"/>
            <a:ext cx="2304256" cy="1951200"/>
          </a:xfrm>
          <a:prstGeom prst="rect">
            <a:avLst/>
          </a:prstGeom>
          <a:noFill/>
        </p:spPr>
      </p:pic>
      <p:pic>
        <p:nvPicPr>
          <p:cNvPr id="5" name="Picture 1028" descr="가을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41880"/>
            <a:ext cx="2304000" cy="1951200"/>
          </a:xfrm>
          <a:prstGeom prst="rect">
            <a:avLst/>
          </a:prstGeom>
          <a:noFill/>
        </p:spPr>
      </p:pic>
      <p:pic>
        <p:nvPicPr>
          <p:cNvPr id="8" name="Picture 1029" descr="여름0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91968"/>
            <a:ext cx="2304256" cy="1951200"/>
          </a:xfrm>
          <a:prstGeom prst="rect">
            <a:avLst/>
          </a:prstGeom>
          <a:noFill/>
        </p:spPr>
      </p:pic>
      <p:pic>
        <p:nvPicPr>
          <p:cNvPr id="9" name="Picture 1028" descr="겨울0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291968"/>
            <a:ext cx="2304000" cy="195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2232</Words>
  <Application>WPS 演示</Application>
  <PresentationFormat>화면 슬라이드 쇼(4:3)</PresentationFormat>
  <Paragraphs>463</Paragraphs>
  <Slides>30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4" baseType="lpstr">
      <vt:lpstr>Arial</vt:lpstr>
      <vt:lpstr>宋体</vt:lpstr>
      <vt:lpstr>Wingdings</vt:lpstr>
      <vt:lpstr>Arial Unicode MS</vt:lpstr>
      <vt:lpstr>Book Antiqua</vt:lpstr>
      <vt:lpstr>나눔고딕</vt:lpstr>
      <vt:lpstr>Vrinda</vt:lpstr>
      <vt:lpstr>Times New Roman</vt:lpstr>
      <vt:lpstr>Malgun Gothic</vt:lpstr>
      <vt:lpstr>Kozuka Mincho Pro H</vt:lpstr>
      <vt:lpstr>851fontzatsu</vt:lpstr>
      <vt:lpstr>Meiryo</vt:lpstr>
      <vt:lpstr>Adobe Fan Heiti Std B</vt:lpstr>
      <vt:lpstr>07LogoTypeGothic7</vt:lpstr>
      <vt:lpstr>휴먼옛체</vt:lpstr>
      <vt:lpstr>Times New Roman</vt:lpstr>
      <vt:lpstr>新宋体</vt:lpstr>
      <vt:lpstr>한양해서</vt:lpstr>
      <vt:lpstr>Tahoma</vt:lpstr>
      <vt:lpstr>Segoe Print</vt:lpstr>
      <vt:lpstr>微软雅黑</vt:lpstr>
      <vt:lpstr>MS PMincho</vt:lpstr>
      <vt:lpstr>MS UI Gothic</vt:lpstr>
      <vt:lpstr>Office 테마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Administrator</cp:lastModifiedBy>
  <cp:revision>366</cp:revision>
  <cp:lastPrinted>2016-07-08T05:57:00Z</cp:lastPrinted>
  <dcterms:created xsi:type="dcterms:W3CDTF">2010-10-14T06:14:00Z</dcterms:created>
  <dcterms:modified xsi:type="dcterms:W3CDTF">2016-10-19T07:13:07Z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2052-10.1.0.5973</vt:lpwstr>
  </property>
</Properties>
</file>