
<file path=[Content_Types].xml><?xml version="1.0" encoding="utf-8"?>
<Types xmlns="http://schemas.openxmlformats.org/package/2006/content-types">
  <Default Extension="jpeg" ContentType="image/jpeg"/>
  <Default Extension="xlsx" ContentType="application/vnd.openxmlformats-officedocument.spreadsheetml.sheet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harts/chart1.xml" ContentType="application/vnd.openxmlformats-officedocument.drawingml.chart+xml"/>
  <Override PartName="/ppt/charts/chart2.xml" ContentType="application/vnd.openxmlformats-officedocument.drawingml.chart+xml"/>
  <Override PartName="/ppt/charts/colors1.xml" ContentType="application/vnd.ms-office.chartcolorstyle+xml"/>
  <Override PartName="/ppt/charts/style1.xml" ContentType="application/vnd.ms-office.chartstyle+xml"/>
  <Override PartName="/ppt/diagrams/colors1.xml" ContentType="application/vnd.openxmlformats-officedocument.drawingml.diagramColors+xml"/>
  <Override PartName="/ppt/diagrams/data1.xml" ContentType="application/vnd.openxmlformats-officedocument.drawingml.diagramData+xml"/>
  <Override PartName="/ppt/diagrams/drawing1.xml" ContentType="application/vnd.ms-office.drawingml.diagramDrawing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firstSlideNum="0" saveSubsetFonts="1">
  <p:sldMasterIdLst>
    <p:sldMasterId id="2147483648" r:id="rId1"/>
    <p:sldMasterId id="2147483660" r:id="rId3"/>
    <p:sldMasterId id="2147483672" r:id="rId4"/>
    <p:sldMasterId id="2147483684" r:id="rId5"/>
    <p:sldMasterId id="2147483696" r:id="rId6"/>
    <p:sldMasterId id="2147483708" r:id="rId7"/>
  </p:sldMasterIdLst>
  <p:notesMasterIdLst>
    <p:notesMasterId r:id="rId9"/>
  </p:notesMasterIdLst>
  <p:sldIdLst>
    <p:sldId id="337" r:id="rId8"/>
    <p:sldId id="338" r:id="rId10"/>
    <p:sldId id="314" r:id="rId11"/>
    <p:sldId id="276" r:id="rId12"/>
    <p:sldId id="343" r:id="rId13"/>
    <p:sldId id="341" r:id="rId14"/>
    <p:sldId id="316" r:id="rId15"/>
    <p:sldId id="348" r:id="rId16"/>
    <p:sldId id="351" r:id="rId17"/>
    <p:sldId id="344" r:id="rId18"/>
    <p:sldId id="345" r:id="rId19"/>
    <p:sldId id="346" r:id="rId20"/>
    <p:sldId id="342" r:id="rId21"/>
    <p:sldId id="352" r:id="rId22"/>
    <p:sldId id="331" r:id="rId23"/>
  </p:sldIdLst>
  <p:sldSz cx="12801600" cy="7200900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华文细黑" pitchFamily="2" charset="-122"/>
        <a:cs typeface="+mn-cs"/>
      </a:defRPr>
    </a:lvl1pPr>
    <a:lvl2pPr marL="533400" indent="-76200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华文细黑" pitchFamily="2" charset="-122"/>
        <a:cs typeface="+mn-cs"/>
      </a:defRPr>
    </a:lvl2pPr>
    <a:lvl3pPr marL="1068705" indent="-154305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华文细黑" pitchFamily="2" charset="-122"/>
        <a:cs typeface="+mn-cs"/>
      </a:defRPr>
    </a:lvl3pPr>
    <a:lvl4pPr marL="1603375" indent="-231775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华文细黑" pitchFamily="2" charset="-122"/>
        <a:cs typeface="+mn-cs"/>
      </a:defRPr>
    </a:lvl4pPr>
    <a:lvl5pPr marL="2136775" indent="-307975" algn="l" rtl="0" fontAlgn="base">
      <a:spcBef>
        <a:spcPct val="0"/>
      </a:spcBef>
      <a:spcAft>
        <a:spcPct val="0"/>
      </a:spcAft>
      <a:defRPr b="1" kern="1200">
        <a:solidFill>
          <a:schemeClr val="tx1"/>
        </a:solidFill>
        <a:latin typeface="Arial" charset="0"/>
        <a:ea typeface="华文细黑" pitchFamily="2" charset="-122"/>
        <a:cs typeface="+mn-cs"/>
      </a:defRPr>
    </a:lvl5pPr>
    <a:lvl6pPr marL="2286000" algn="l" defTabSz="914400" rtl="0" eaLnBrk="1" latinLnBrk="0" hangingPunct="1">
      <a:defRPr b="1" kern="1200">
        <a:solidFill>
          <a:schemeClr val="tx1"/>
        </a:solidFill>
        <a:latin typeface="Arial" charset="0"/>
        <a:ea typeface="华文细黑" pitchFamily="2" charset="-122"/>
        <a:cs typeface="+mn-cs"/>
      </a:defRPr>
    </a:lvl6pPr>
    <a:lvl7pPr marL="2743200" algn="l" defTabSz="914400" rtl="0" eaLnBrk="1" latinLnBrk="0" hangingPunct="1">
      <a:defRPr b="1" kern="1200">
        <a:solidFill>
          <a:schemeClr val="tx1"/>
        </a:solidFill>
        <a:latin typeface="Arial" charset="0"/>
        <a:ea typeface="华文细黑" pitchFamily="2" charset="-122"/>
        <a:cs typeface="+mn-cs"/>
      </a:defRPr>
    </a:lvl7pPr>
    <a:lvl8pPr marL="3200400" algn="l" defTabSz="914400" rtl="0" eaLnBrk="1" latinLnBrk="0" hangingPunct="1">
      <a:defRPr b="1" kern="1200">
        <a:solidFill>
          <a:schemeClr val="tx1"/>
        </a:solidFill>
        <a:latin typeface="Arial" charset="0"/>
        <a:ea typeface="华文细黑" pitchFamily="2" charset="-122"/>
        <a:cs typeface="+mn-cs"/>
      </a:defRPr>
    </a:lvl8pPr>
    <a:lvl9pPr marL="3657600" algn="l" defTabSz="914400" rtl="0" eaLnBrk="1" latinLnBrk="0" hangingPunct="1">
      <a:defRPr b="1" kern="1200">
        <a:solidFill>
          <a:schemeClr val="tx1"/>
        </a:solidFill>
        <a:latin typeface="Arial" charset="0"/>
        <a:ea typeface="华文细黑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</p:showPr>
  <p:clrMru>
    <a:srgbClr val="FFFC01"/>
    <a:srgbClr val="FAB500"/>
    <a:srgbClr val="E72728"/>
    <a:srgbClr val="FBBE01"/>
    <a:srgbClr val="4D535F"/>
    <a:srgbClr val="DDDDDD"/>
    <a:srgbClr val="FF0000"/>
    <a:srgbClr val="FF9900"/>
    <a:srgbClr val="F8F8F8"/>
    <a:srgbClr val="B2B2B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8371" autoAdjust="0"/>
    <p:restoredTop sz="94255" autoAdjust="0"/>
  </p:normalViewPr>
  <p:slideViewPr>
    <p:cSldViewPr>
      <p:cViewPr varScale="1">
        <p:scale>
          <a:sx n="61" d="100"/>
          <a:sy n="61" d="100"/>
        </p:scale>
        <p:origin x="636" y="64"/>
      </p:cViewPr>
      <p:guideLst>
        <p:guide orient="horz" pos="1982"/>
        <p:guide orient="horz" pos="458"/>
        <p:guide orient="horz" pos="3363"/>
        <p:guide orient="horz" pos="3769"/>
        <p:guide orient="horz" pos="4316"/>
        <p:guide pos="413"/>
        <p:guide pos="4032"/>
        <p:guide pos="7651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50" d="100"/>
        <a:sy n="50" d="100"/>
      </p:scale>
      <p:origin x="0" y="0"/>
    </p:cViewPr>
  </p:sorterViewPr>
  <p:notesViewPr>
    <p:cSldViewPr>
      <p:cViewPr varScale="1">
        <p:scale>
          <a:sx n="63" d="100"/>
          <a:sy n="63" d="100"/>
        </p:scale>
        <p:origin x="-2148" y="-108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notesMaster" Target="notesMasters/notesMaster1.xml"/><Relationship Id="rId8" Type="http://schemas.openxmlformats.org/officeDocument/2006/relationships/slide" Target="slides/slide1.xml"/><Relationship Id="rId7" Type="http://schemas.openxmlformats.org/officeDocument/2006/relationships/slideMaster" Target="slideMasters/slideMaster6.xml"/><Relationship Id="rId6" Type="http://schemas.openxmlformats.org/officeDocument/2006/relationships/slideMaster" Target="slideMasters/slideMaster5.xml"/><Relationship Id="rId5" Type="http://schemas.openxmlformats.org/officeDocument/2006/relationships/slideMaster" Target="slideMasters/slideMaster4.xml"/><Relationship Id="rId4" Type="http://schemas.openxmlformats.org/officeDocument/2006/relationships/slideMaster" Target="slideMasters/slideMaster3.xml"/><Relationship Id="rId3" Type="http://schemas.openxmlformats.org/officeDocument/2006/relationships/slideMaster" Target="slideMasters/slideMaster2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slide" Target="slides/slide15.xml"/><Relationship Id="rId22" Type="http://schemas.openxmlformats.org/officeDocument/2006/relationships/slide" Target="slides/slide14.xml"/><Relationship Id="rId21" Type="http://schemas.openxmlformats.org/officeDocument/2006/relationships/slide" Target="slides/slide13.xml"/><Relationship Id="rId20" Type="http://schemas.openxmlformats.org/officeDocument/2006/relationships/slide" Target="slides/slide12.xml"/><Relationship Id="rId2" Type="http://schemas.openxmlformats.org/officeDocument/2006/relationships/theme" Target="theme/theme1.xml"/><Relationship Id="rId19" Type="http://schemas.openxmlformats.org/officeDocument/2006/relationships/slide" Target="slides/slide11.xml"/><Relationship Id="rId18" Type="http://schemas.openxmlformats.org/officeDocument/2006/relationships/slide" Target="slides/slide10.xml"/><Relationship Id="rId17" Type="http://schemas.openxmlformats.org/officeDocument/2006/relationships/slide" Target="slides/slide9.xml"/><Relationship Id="rId16" Type="http://schemas.openxmlformats.org/officeDocument/2006/relationships/slide" Target="slides/slide8.xml"/><Relationship Id="rId15" Type="http://schemas.openxmlformats.org/officeDocument/2006/relationships/slide" Target="slides/slide7.xml"/><Relationship Id="rId14" Type="http://schemas.openxmlformats.org/officeDocument/2006/relationships/slide" Target="slides/slide6.xml"/><Relationship Id="rId13" Type="http://schemas.openxmlformats.org/officeDocument/2006/relationships/slide" Target="slides/slide5.xml"/><Relationship Id="rId12" Type="http://schemas.openxmlformats.org/officeDocument/2006/relationships/slide" Target="slides/slide4.xml"/><Relationship Id="rId11" Type="http://schemas.openxmlformats.org/officeDocument/2006/relationships/slide" Target="slides/slide3.xml"/><Relationship Id="rId10" Type="http://schemas.openxmlformats.org/officeDocument/2006/relationships/slide" Target="slides/slide2.xml"/><Relationship Id="rId1" Type="http://schemas.openxmlformats.org/officeDocument/2006/relationships/slideMaster" Target="slideMasters/slideMaster1.xml"/></Relationships>
</file>

<file path=ppt/charts/_rels/chart1.xml.rels><?xml version="1.0" encoding="UTF-8" standalone="yes"?>
<Relationships xmlns="http://schemas.openxmlformats.org/package/2006/relationships"><Relationship Id="rId1" Type="http://schemas.openxmlformats.org/officeDocument/2006/relationships/package" Target="../embeddings/Workbook1.xlsx"/></Relationships>
</file>

<file path=ppt/charts/_rels/chart2.xml.rels><?xml version="1.0" encoding="UTF-8" standalone="yes"?>
<Relationships xmlns="http://schemas.openxmlformats.org/package/2006/relationships"><Relationship Id="rId3" Type="http://schemas.microsoft.com/office/2011/relationships/chartColorStyle" Target="colors1.xml"/><Relationship Id="rId2" Type="http://schemas.microsoft.com/office/2011/relationships/chartStyle" Target="style1.xml"/><Relationship Id="rId1" Type="http://schemas.openxmlformats.org/officeDocument/2006/relationships/package" Target="../embeddings/Workbook2.xlsx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比例</c:v>
                </c:pt>
              </c:strCache>
            </c:strRef>
          </c:tx>
          <c:spPr>
            <a:effectLst/>
          </c:spPr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rgbClr val="00B0F0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2"/>
            <c:bubble3D val="0"/>
            <c:spPr>
              <a:solidFill>
                <a:srgbClr val="00B050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3"/>
            <c:bubble3D val="0"/>
            <c:spPr>
              <a:solidFill>
                <a:srgbClr val="FBBE01"/>
              </a:solidFill>
              <a:ln w="19050">
                <a:solidFill>
                  <a:schemeClr val="lt1"/>
                </a:solidFill>
              </a:ln>
              <a:effectLst/>
            </c:spPr>
          </c:dPt>
          <c:cat>
            <c:strRef>
              <c:f>Sheet1!$A$2:$A$5</c:f>
              <c:strCache>
                <c:ptCount val="4"/>
                <c:pt idx="0">
                  <c:v>行政兼职</c:v>
                </c:pt>
                <c:pt idx="1">
                  <c:v>外聘</c:v>
                </c:pt>
                <c:pt idx="2">
                  <c:v>研兼、资格生</c:v>
                </c:pt>
                <c:pt idx="3">
                  <c:v>专职</c:v>
                </c:pt>
              </c:strCache>
            </c:strRef>
          </c:cat>
          <c:val>
            <c:numRef>
              <c:f>Sheet1!$B$2:$B$5</c:f>
              <c:numCache>
                <c:formatCode>0%</c:formatCode>
                <c:ptCount val="4"/>
                <c:pt idx="0">
                  <c:v>0.02</c:v>
                </c:pt>
                <c:pt idx="1">
                  <c:v>0.14</c:v>
                </c:pt>
                <c:pt idx="2">
                  <c:v>0.48</c:v>
                </c:pt>
                <c:pt idx="3">
                  <c:v>0.36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firstSliceAng val="0"/>
        <c:holeSize val="75"/>
      </c:doughnutChart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horzOverflow="overflow" vert="horz" wrap="square" anchor="ctr" anchorCtr="1"/>
        <a:lstStyle/>
        <a:p>
          <a:pPr>
            <a:defRPr sz="1195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 rot="0" spcFirstLastPara="0" vertOverflow="ellipsis" horzOverflow="overflow" vert="horz" wrap="square" anchor="ctr" anchorCtr="1"/>
    <a:lstStyle/>
    <a:p>
      <a:pPr>
        <a:defRPr lang="zh-CN"/>
      </a:pPr>
    </a:p>
  </c:txPr>
  <c:externalData r:id="rId1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比例</c:v>
                </c:pt>
              </c:strCache>
            </c:strRef>
          </c:tx>
          <c:spPr>
            <a:effectLst/>
          </c:spPr>
          <c:dPt>
            <c:idx val="0"/>
            <c:bubble3D val="0"/>
            <c:spPr>
              <a:solidFill>
                <a:schemeClr val="accent1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rgbClr val="00B0F0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2"/>
            <c:bubble3D val="0"/>
            <c:spPr>
              <a:solidFill>
                <a:srgbClr val="00B050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3"/>
            <c:bubble3D val="0"/>
            <c:spPr>
              <a:solidFill>
                <a:srgbClr val="FBBE01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4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5"/>
            <c:bubble3D val="0"/>
            <c:spPr>
              <a:solidFill>
                <a:schemeClr val="accent6"/>
              </a:solidFill>
              <a:ln w="19050">
                <a:solidFill>
                  <a:schemeClr val="lt1"/>
                </a:solidFill>
              </a:ln>
              <a:effectLst/>
            </c:spPr>
          </c:dPt>
          <c:cat>
            <c:strRef>
              <c:f>Sheet1!$A$2:$A$7</c:f>
              <c:strCache>
                <c:ptCount val="6"/>
                <c:pt idx="0">
                  <c:v>大学生思想政治教育类</c:v>
                </c:pt>
                <c:pt idx="1">
                  <c:v>辅导员队伍建设类</c:v>
                </c:pt>
                <c:pt idx="2">
                  <c:v>学生管理与安全教育类</c:v>
                </c:pt>
                <c:pt idx="3">
                  <c:v>学生资助与帮扶类</c:v>
                </c:pt>
                <c:pt idx="4">
                  <c:v>校园文化建设类</c:v>
                </c:pt>
                <c:pt idx="5">
                  <c:v>其他</c:v>
                </c:pt>
              </c:strCache>
            </c:strRef>
          </c:cat>
          <c:val>
            <c:numRef>
              <c:f>Sheet1!$B$2:$B$7</c:f>
              <c:numCache>
                <c:formatCode>0%</c:formatCode>
                <c:ptCount val="6"/>
                <c:pt idx="0">
                  <c:v>0.183673469387755</c:v>
                </c:pt>
                <c:pt idx="1">
                  <c:v>0.204081632653061</c:v>
                </c:pt>
                <c:pt idx="2">
                  <c:v>0.469387755102041</c:v>
                </c:pt>
                <c:pt idx="3">
                  <c:v>0.0204081632653061</c:v>
                </c:pt>
                <c:pt idx="4">
                  <c:v>0.0816326530612245</c:v>
                </c:pt>
                <c:pt idx="5">
                  <c:v>0.0408163265306122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 rot="0" spcFirstLastPara="0" vertOverflow="ellipsis" horzOverflow="overflow" vert="horz" wrap="square" anchor="ctr" anchorCtr="1"/>
    <a:lstStyle/>
    <a:p>
      <a:pPr>
        <a:defRPr lang="zh-CN"/>
      </a:pPr>
    </a:p>
  </c:txPr>
  <c:externalData r:id="rId1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1D7BF5BE-DE2B-4497-A7C1-983C23FDEB48}" type="doc">
      <dgm:prSet loTypeId="urn:microsoft.com/office/officeart/2005/8/layout/radial2" loCatId="relationship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F3CE5F15-A6E7-406F-BE1D-B054940EE691}">
      <dgm:prSet/>
      <dgm:spPr/>
      <dgm:t>
        <a:bodyPr/>
        <a:lstStyle/>
        <a:p>
          <a:pPr rtl="0"/>
          <a:r>
            <a:rPr lang="zh-CN" b="1" smtClean="0"/>
            <a:t>要求回答或解释的题目</a:t>
          </a:r>
          <a:endParaRPr lang="zh-CN"/>
        </a:p>
      </dgm:t>
    </dgm:pt>
    <dgm:pt modelId="{31137882-C3FE-4E76-9083-D4DCFD330E3D}" type="parTrans" cxnId="{8C8535B9-ADA6-4825-9A0F-9213EB0BEDCE}">
      <dgm:prSet/>
      <dgm:spPr/>
      <dgm:t>
        <a:bodyPr/>
        <a:lstStyle/>
        <a:p>
          <a:endParaRPr lang="zh-CN" altLang="en-US"/>
        </a:p>
      </dgm:t>
    </dgm:pt>
    <dgm:pt modelId="{C1EB0A6F-C41A-4EE8-A6EC-07B4CC6ACB92}" type="sibTrans" cxnId="{8C8535B9-ADA6-4825-9A0F-9213EB0BEDCE}">
      <dgm:prSet/>
      <dgm:spPr/>
      <dgm:t>
        <a:bodyPr/>
        <a:lstStyle/>
        <a:p>
          <a:endParaRPr lang="zh-CN" altLang="en-US"/>
        </a:p>
      </dgm:t>
    </dgm:pt>
    <dgm:pt modelId="{15F55823-A427-4241-9E3A-8EB190B0C683}">
      <dgm:prSet/>
      <dgm:spPr/>
      <dgm:t>
        <a:bodyPr/>
        <a:lstStyle/>
        <a:p>
          <a:pPr rtl="0"/>
          <a:r>
            <a:rPr lang="zh-CN" b="1" smtClean="0"/>
            <a:t>需要研究讨论并加以解决的矛盾、疑难</a:t>
          </a:r>
          <a:endParaRPr lang="zh-CN"/>
        </a:p>
      </dgm:t>
    </dgm:pt>
    <dgm:pt modelId="{808060B8-B1F0-492C-9B92-41FB72D82E06}" type="parTrans" cxnId="{6A06C38F-492A-4639-8ED5-F0E68DD9D1FA}">
      <dgm:prSet/>
      <dgm:spPr/>
      <dgm:t>
        <a:bodyPr/>
        <a:lstStyle/>
        <a:p>
          <a:endParaRPr lang="zh-CN" altLang="en-US"/>
        </a:p>
      </dgm:t>
    </dgm:pt>
    <dgm:pt modelId="{0427DBFA-09FF-4C3D-85C0-C0647A2BE1B6}" type="sibTrans" cxnId="{6A06C38F-492A-4639-8ED5-F0E68DD9D1FA}">
      <dgm:prSet/>
      <dgm:spPr/>
      <dgm:t>
        <a:bodyPr/>
        <a:lstStyle/>
        <a:p>
          <a:endParaRPr lang="zh-CN" altLang="en-US"/>
        </a:p>
      </dgm:t>
    </dgm:pt>
    <dgm:pt modelId="{F9F79318-4502-4415-81A6-D661C5622344}">
      <dgm:prSet/>
      <dgm:spPr/>
      <dgm:t>
        <a:bodyPr/>
        <a:lstStyle/>
        <a:p>
          <a:pPr rtl="0"/>
          <a:r>
            <a:rPr lang="zh-CN" b="1" smtClean="0"/>
            <a:t>事故、麻烦</a:t>
          </a:r>
          <a:endParaRPr lang="zh-CN"/>
        </a:p>
      </dgm:t>
    </dgm:pt>
    <dgm:pt modelId="{2DA0D9DD-80F6-4BFF-9E3D-C24B270A9D5F}" type="parTrans" cxnId="{C47ECD7B-CE5E-4B6B-A5F9-901FC927EC6B}">
      <dgm:prSet/>
      <dgm:spPr/>
      <dgm:t>
        <a:bodyPr/>
        <a:lstStyle/>
        <a:p>
          <a:endParaRPr lang="zh-CN" altLang="en-US"/>
        </a:p>
      </dgm:t>
    </dgm:pt>
    <dgm:pt modelId="{8065D944-8992-444A-84F2-6F9DA62D163C}" type="sibTrans" cxnId="{C47ECD7B-CE5E-4B6B-A5F9-901FC927EC6B}">
      <dgm:prSet/>
      <dgm:spPr/>
      <dgm:t>
        <a:bodyPr/>
        <a:lstStyle/>
        <a:p>
          <a:endParaRPr lang="zh-CN" altLang="en-US"/>
        </a:p>
      </dgm:t>
    </dgm:pt>
    <dgm:pt modelId="{8A586AA9-3AF4-4B30-B87F-76BEDEDF8CA1}">
      <dgm:prSet/>
      <dgm:spPr/>
      <dgm:t>
        <a:bodyPr/>
        <a:lstStyle/>
        <a:p>
          <a:pPr rtl="0"/>
          <a:r>
            <a:rPr lang="zh-CN" b="1" smtClean="0"/>
            <a:t>关键、要点</a:t>
          </a:r>
          <a:endParaRPr lang="zh-CN"/>
        </a:p>
      </dgm:t>
    </dgm:pt>
    <dgm:pt modelId="{576809F0-DC02-4014-B1A2-6661DAADAB69}" type="parTrans" cxnId="{32918022-988F-4953-A166-1631710801BE}">
      <dgm:prSet/>
      <dgm:spPr/>
      <dgm:t>
        <a:bodyPr/>
        <a:lstStyle/>
        <a:p>
          <a:endParaRPr lang="zh-CN" altLang="en-US"/>
        </a:p>
      </dgm:t>
    </dgm:pt>
    <dgm:pt modelId="{E5695929-541F-474C-8F7C-1BB2D86C2649}" type="sibTrans" cxnId="{32918022-988F-4953-A166-1631710801BE}">
      <dgm:prSet/>
      <dgm:spPr/>
      <dgm:t>
        <a:bodyPr/>
        <a:lstStyle/>
        <a:p>
          <a:endParaRPr lang="zh-CN" altLang="en-US"/>
        </a:p>
      </dgm:t>
    </dgm:pt>
    <dgm:pt modelId="{AB8C6B0E-38AA-4D6D-B486-7CC479C441C1}" type="pres">
      <dgm:prSet presAssocID="{1D7BF5BE-DE2B-4497-A7C1-983C23FDEB48}" presName="composite" presStyleCnt="0">
        <dgm:presLayoutVars>
          <dgm:chMax val="5"/>
          <dgm:dir/>
          <dgm:animLvl val="ctr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394B337F-2628-4613-8933-398147AB7815}" type="pres">
      <dgm:prSet presAssocID="{1D7BF5BE-DE2B-4497-A7C1-983C23FDEB48}" presName="cycle" presStyleCnt="0"/>
      <dgm:spPr/>
    </dgm:pt>
    <dgm:pt modelId="{EE950069-9459-4355-86D1-B80252D9D6CC}" type="pres">
      <dgm:prSet presAssocID="{1D7BF5BE-DE2B-4497-A7C1-983C23FDEB48}" presName="centerShape" presStyleCnt="0"/>
      <dgm:spPr/>
    </dgm:pt>
    <dgm:pt modelId="{05E903ED-1980-464F-B3E5-A30546F6E878}" type="pres">
      <dgm:prSet presAssocID="{1D7BF5BE-DE2B-4497-A7C1-983C23FDEB48}" presName="connSite" presStyleLbl="node1" presStyleIdx="0" presStyleCnt="5"/>
      <dgm:spPr/>
    </dgm:pt>
    <dgm:pt modelId="{67C6B935-1A03-49F4-BCBA-40A8177D6AFC}" type="pres">
      <dgm:prSet presAssocID="{1D7BF5BE-DE2B-4497-A7C1-983C23FDEB48}" presName="visible" presStyleLbl="node1" presStyleIdx="0" presStyleCnt="5"/>
      <dgm:spPr/>
    </dgm:pt>
    <dgm:pt modelId="{248E2211-1F42-469B-BBC9-B84DFCE6ABFA}" type="pres">
      <dgm:prSet presAssocID="{31137882-C3FE-4E76-9083-D4DCFD330E3D}" presName="Name25" presStyleLbl="parChTrans1D1" presStyleIdx="0" presStyleCnt="4"/>
      <dgm:spPr/>
      <dgm:t>
        <a:bodyPr/>
        <a:lstStyle/>
        <a:p>
          <a:endParaRPr lang="zh-CN" altLang="en-US"/>
        </a:p>
      </dgm:t>
    </dgm:pt>
    <dgm:pt modelId="{83BBA31A-F707-46C0-BEF6-8B183687ADC1}" type="pres">
      <dgm:prSet presAssocID="{F3CE5F15-A6E7-406F-BE1D-B054940EE691}" presName="node" presStyleCnt="0"/>
      <dgm:spPr/>
    </dgm:pt>
    <dgm:pt modelId="{8B536297-F49D-4F05-833C-52198979EFFD}" type="pres">
      <dgm:prSet presAssocID="{F3CE5F15-A6E7-406F-BE1D-B054940EE691}" presName="parentNode" presStyleLbl="node1" presStyleIdx="1" presStyleCnt="5" custLinFactNeighborX="11540" custLinFactNeighborY="53716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A73A9B3-C72B-483B-A929-2A653A9A310B}" type="pres">
      <dgm:prSet presAssocID="{F3CE5F15-A6E7-406F-BE1D-B054940EE691}" presName="childNode" presStyleLbl="revTx" presStyleIdx="0" presStyleCnt="0">
        <dgm:presLayoutVars>
          <dgm:bulletEnabled val="1"/>
        </dgm:presLayoutVars>
      </dgm:prSet>
      <dgm:spPr/>
    </dgm:pt>
    <dgm:pt modelId="{FF096283-5A33-4FF0-A271-11438A76D98C}" type="pres">
      <dgm:prSet presAssocID="{808060B8-B1F0-492C-9B92-41FB72D82E06}" presName="Name25" presStyleLbl="parChTrans1D1" presStyleIdx="1" presStyleCnt="4"/>
      <dgm:spPr/>
      <dgm:t>
        <a:bodyPr/>
        <a:lstStyle/>
        <a:p>
          <a:endParaRPr lang="zh-CN" altLang="en-US"/>
        </a:p>
      </dgm:t>
    </dgm:pt>
    <dgm:pt modelId="{6C714181-8F39-4A3B-B1C8-C3E1BAE7C163}" type="pres">
      <dgm:prSet presAssocID="{15F55823-A427-4241-9E3A-8EB190B0C683}" presName="node" presStyleCnt="0"/>
      <dgm:spPr/>
    </dgm:pt>
    <dgm:pt modelId="{5CD955C0-AC01-4121-92F9-12C2E62B92C3}" type="pres">
      <dgm:prSet presAssocID="{15F55823-A427-4241-9E3A-8EB190B0C683}" presName="parentNode" presStyleLbl="node1" presStyleIdx="2" presStyleCnt="5" custLinFactX="11223" custLinFactNeighborX="100000" custLinFactNeighborY="56022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914827C0-D915-4158-A2CC-CA6D54BA3523}" type="pres">
      <dgm:prSet presAssocID="{15F55823-A427-4241-9E3A-8EB190B0C683}" presName="childNode" presStyleLbl="revTx" presStyleIdx="0" presStyleCnt="0">
        <dgm:presLayoutVars>
          <dgm:bulletEnabled val="1"/>
        </dgm:presLayoutVars>
      </dgm:prSet>
      <dgm:spPr/>
    </dgm:pt>
    <dgm:pt modelId="{EE09F979-7D04-43DF-AF2A-0940BF957491}" type="pres">
      <dgm:prSet presAssocID="{2DA0D9DD-80F6-4BFF-9E3D-C24B270A9D5F}" presName="Name25" presStyleLbl="parChTrans1D1" presStyleIdx="2" presStyleCnt="4"/>
      <dgm:spPr/>
      <dgm:t>
        <a:bodyPr/>
        <a:lstStyle/>
        <a:p>
          <a:endParaRPr lang="zh-CN" altLang="en-US"/>
        </a:p>
      </dgm:t>
    </dgm:pt>
    <dgm:pt modelId="{3AE0B2D8-C97A-4D0F-BE32-D3CC244D2444}" type="pres">
      <dgm:prSet presAssocID="{F9F79318-4502-4415-81A6-D661C5622344}" presName="node" presStyleCnt="0"/>
      <dgm:spPr/>
    </dgm:pt>
    <dgm:pt modelId="{C9DA5980-D95A-447C-9AAA-9BCB2C064FD8}" type="pres">
      <dgm:prSet presAssocID="{F9F79318-4502-4415-81A6-D661C5622344}" presName="parentNode" presStyleLbl="node1" presStyleIdx="3" presStyleCnt="5" custLinFactNeighborX="-44933" custLinFactNeighborY="83360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2FB6B318-BF05-4870-888F-FBB9A3FE0488}" type="pres">
      <dgm:prSet presAssocID="{F9F79318-4502-4415-81A6-D661C5622344}" presName="childNode" presStyleLbl="revTx" presStyleIdx="0" presStyleCnt="0">
        <dgm:presLayoutVars>
          <dgm:bulletEnabled val="1"/>
        </dgm:presLayoutVars>
      </dgm:prSet>
      <dgm:spPr/>
    </dgm:pt>
    <dgm:pt modelId="{D1BA137E-E8D8-4D7F-BD7B-DC08EB2E9615}" type="pres">
      <dgm:prSet presAssocID="{576809F0-DC02-4014-B1A2-6661DAADAB69}" presName="Name25" presStyleLbl="parChTrans1D1" presStyleIdx="3" presStyleCnt="4"/>
      <dgm:spPr/>
      <dgm:t>
        <a:bodyPr/>
        <a:lstStyle/>
        <a:p>
          <a:endParaRPr lang="zh-CN" altLang="en-US"/>
        </a:p>
      </dgm:t>
    </dgm:pt>
    <dgm:pt modelId="{0220EB8F-97B8-4055-B8ED-040940113687}" type="pres">
      <dgm:prSet presAssocID="{8A586AA9-3AF4-4B30-B87F-76BEDEDF8CA1}" presName="node" presStyleCnt="0"/>
      <dgm:spPr/>
    </dgm:pt>
    <dgm:pt modelId="{D9991891-4B07-4EFF-8435-1DC8CFB5A249}" type="pres">
      <dgm:prSet presAssocID="{8A586AA9-3AF4-4B30-B87F-76BEDEDF8CA1}" presName="parentNode" presStyleLbl="node1" presStyleIdx="4" presStyleCnt="5" custLinFactX="-100000" custLinFactNeighborX="-174819" custLinFactNeighborY="-16188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8045EBE5-D1D4-47AC-B588-513C7783E740}" type="pres">
      <dgm:prSet presAssocID="{8A586AA9-3AF4-4B30-B87F-76BEDEDF8CA1}" presName="childNode" presStyleLbl="revTx" presStyleIdx="0" presStyleCnt="0">
        <dgm:presLayoutVars>
          <dgm:bulletEnabled val="1"/>
        </dgm:presLayoutVars>
      </dgm:prSet>
      <dgm:spPr/>
    </dgm:pt>
  </dgm:ptLst>
  <dgm:cxnLst>
    <dgm:cxn modelId="{32918022-988F-4953-A166-1631710801BE}" srcId="{1D7BF5BE-DE2B-4497-A7C1-983C23FDEB48}" destId="{8A586AA9-3AF4-4B30-B87F-76BEDEDF8CA1}" srcOrd="3" destOrd="0" parTransId="{576809F0-DC02-4014-B1A2-6661DAADAB69}" sibTransId="{E5695929-541F-474C-8F7C-1BB2D86C2649}"/>
    <dgm:cxn modelId="{285F14F2-84D8-4264-90DC-5661A5770B02}" type="presOf" srcId="{F3CE5F15-A6E7-406F-BE1D-B054940EE691}" destId="{8B536297-F49D-4F05-833C-52198979EFFD}" srcOrd="0" destOrd="0" presId="urn:microsoft.com/office/officeart/2005/8/layout/radial2"/>
    <dgm:cxn modelId="{6A06C38F-492A-4639-8ED5-F0E68DD9D1FA}" srcId="{1D7BF5BE-DE2B-4497-A7C1-983C23FDEB48}" destId="{15F55823-A427-4241-9E3A-8EB190B0C683}" srcOrd="1" destOrd="0" parTransId="{808060B8-B1F0-492C-9B92-41FB72D82E06}" sibTransId="{0427DBFA-09FF-4C3D-85C0-C0647A2BE1B6}"/>
    <dgm:cxn modelId="{8C8535B9-ADA6-4825-9A0F-9213EB0BEDCE}" srcId="{1D7BF5BE-DE2B-4497-A7C1-983C23FDEB48}" destId="{F3CE5F15-A6E7-406F-BE1D-B054940EE691}" srcOrd="0" destOrd="0" parTransId="{31137882-C3FE-4E76-9083-D4DCFD330E3D}" sibTransId="{C1EB0A6F-C41A-4EE8-A6EC-07B4CC6ACB92}"/>
    <dgm:cxn modelId="{1A4CEEDF-35E7-44AA-ACAA-5984DCA2ADAD}" type="presOf" srcId="{F9F79318-4502-4415-81A6-D661C5622344}" destId="{C9DA5980-D95A-447C-9AAA-9BCB2C064FD8}" srcOrd="0" destOrd="0" presId="urn:microsoft.com/office/officeart/2005/8/layout/radial2"/>
    <dgm:cxn modelId="{DE5A7F5F-1ECA-46BA-AFE9-0133C23C6FE6}" type="presOf" srcId="{1D7BF5BE-DE2B-4497-A7C1-983C23FDEB48}" destId="{AB8C6B0E-38AA-4D6D-B486-7CC479C441C1}" srcOrd="0" destOrd="0" presId="urn:microsoft.com/office/officeart/2005/8/layout/radial2"/>
    <dgm:cxn modelId="{477A9994-A66E-4FC4-B0EC-668C10A264F6}" type="presOf" srcId="{15F55823-A427-4241-9E3A-8EB190B0C683}" destId="{5CD955C0-AC01-4121-92F9-12C2E62B92C3}" srcOrd="0" destOrd="0" presId="urn:microsoft.com/office/officeart/2005/8/layout/radial2"/>
    <dgm:cxn modelId="{1F0B9662-B806-417E-9714-A3057C3DF5B0}" type="presOf" srcId="{808060B8-B1F0-492C-9B92-41FB72D82E06}" destId="{FF096283-5A33-4FF0-A271-11438A76D98C}" srcOrd="0" destOrd="0" presId="urn:microsoft.com/office/officeart/2005/8/layout/radial2"/>
    <dgm:cxn modelId="{C47ECD7B-CE5E-4B6B-A5F9-901FC927EC6B}" srcId="{1D7BF5BE-DE2B-4497-A7C1-983C23FDEB48}" destId="{F9F79318-4502-4415-81A6-D661C5622344}" srcOrd="2" destOrd="0" parTransId="{2DA0D9DD-80F6-4BFF-9E3D-C24B270A9D5F}" sibTransId="{8065D944-8992-444A-84F2-6F9DA62D163C}"/>
    <dgm:cxn modelId="{04287BED-95C9-44FA-B4DA-6226B7FFB6D0}" type="presOf" srcId="{2DA0D9DD-80F6-4BFF-9E3D-C24B270A9D5F}" destId="{EE09F979-7D04-43DF-AF2A-0940BF957491}" srcOrd="0" destOrd="0" presId="urn:microsoft.com/office/officeart/2005/8/layout/radial2"/>
    <dgm:cxn modelId="{71B63FFC-4967-4416-8B53-CAB44E331574}" type="presOf" srcId="{8A586AA9-3AF4-4B30-B87F-76BEDEDF8CA1}" destId="{D9991891-4B07-4EFF-8435-1DC8CFB5A249}" srcOrd="0" destOrd="0" presId="urn:microsoft.com/office/officeart/2005/8/layout/radial2"/>
    <dgm:cxn modelId="{C7DC7CB5-B77C-4C79-9BF8-3DB07B1909BB}" type="presOf" srcId="{31137882-C3FE-4E76-9083-D4DCFD330E3D}" destId="{248E2211-1F42-469B-BBC9-B84DFCE6ABFA}" srcOrd="0" destOrd="0" presId="urn:microsoft.com/office/officeart/2005/8/layout/radial2"/>
    <dgm:cxn modelId="{BAD7E810-74DD-41A7-BEC1-D642F3869A97}" type="presOf" srcId="{576809F0-DC02-4014-B1A2-6661DAADAB69}" destId="{D1BA137E-E8D8-4D7F-BD7B-DC08EB2E9615}" srcOrd="0" destOrd="0" presId="urn:microsoft.com/office/officeart/2005/8/layout/radial2"/>
    <dgm:cxn modelId="{08CE11BF-6B57-4900-AB79-CDCF7C11431C}" type="presParOf" srcId="{AB8C6B0E-38AA-4D6D-B486-7CC479C441C1}" destId="{394B337F-2628-4613-8933-398147AB7815}" srcOrd="0" destOrd="0" presId="urn:microsoft.com/office/officeart/2005/8/layout/radial2"/>
    <dgm:cxn modelId="{77849E71-21C9-41E4-A3F3-B746B5A28C8E}" type="presParOf" srcId="{394B337F-2628-4613-8933-398147AB7815}" destId="{EE950069-9459-4355-86D1-B80252D9D6CC}" srcOrd="0" destOrd="0" presId="urn:microsoft.com/office/officeart/2005/8/layout/radial2"/>
    <dgm:cxn modelId="{A5A587EB-897B-4817-9303-3B47B7ECF27A}" type="presParOf" srcId="{EE950069-9459-4355-86D1-B80252D9D6CC}" destId="{05E903ED-1980-464F-B3E5-A30546F6E878}" srcOrd="0" destOrd="0" presId="urn:microsoft.com/office/officeart/2005/8/layout/radial2"/>
    <dgm:cxn modelId="{E0886073-A2E2-4AED-AA53-2319AD94B7EE}" type="presParOf" srcId="{EE950069-9459-4355-86D1-B80252D9D6CC}" destId="{67C6B935-1A03-49F4-BCBA-40A8177D6AFC}" srcOrd="1" destOrd="0" presId="urn:microsoft.com/office/officeart/2005/8/layout/radial2"/>
    <dgm:cxn modelId="{2B703A83-CEDF-4009-BAE7-38A3965F4FD1}" type="presParOf" srcId="{394B337F-2628-4613-8933-398147AB7815}" destId="{248E2211-1F42-469B-BBC9-B84DFCE6ABFA}" srcOrd="1" destOrd="0" presId="urn:microsoft.com/office/officeart/2005/8/layout/radial2"/>
    <dgm:cxn modelId="{F0480FA9-D2F7-4929-B8FC-99A0AEE06B6F}" type="presParOf" srcId="{394B337F-2628-4613-8933-398147AB7815}" destId="{83BBA31A-F707-46C0-BEF6-8B183687ADC1}" srcOrd="2" destOrd="0" presId="urn:microsoft.com/office/officeart/2005/8/layout/radial2"/>
    <dgm:cxn modelId="{F2E820D0-E655-4F70-ACCB-C4224B7336AB}" type="presParOf" srcId="{83BBA31A-F707-46C0-BEF6-8B183687ADC1}" destId="{8B536297-F49D-4F05-833C-52198979EFFD}" srcOrd="0" destOrd="0" presId="urn:microsoft.com/office/officeart/2005/8/layout/radial2"/>
    <dgm:cxn modelId="{FF39EA21-CFE7-4746-A18D-7A2852EB32D3}" type="presParOf" srcId="{83BBA31A-F707-46C0-BEF6-8B183687ADC1}" destId="{3A73A9B3-C72B-483B-A929-2A653A9A310B}" srcOrd="1" destOrd="0" presId="urn:microsoft.com/office/officeart/2005/8/layout/radial2"/>
    <dgm:cxn modelId="{9AC26682-BCB0-4C8F-9385-5C8906FFB2D7}" type="presParOf" srcId="{394B337F-2628-4613-8933-398147AB7815}" destId="{FF096283-5A33-4FF0-A271-11438A76D98C}" srcOrd="3" destOrd="0" presId="urn:microsoft.com/office/officeart/2005/8/layout/radial2"/>
    <dgm:cxn modelId="{FE75BC60-27D9-4521-A0E4-4ADF5163CFF4}" type="presParOf" srcId="{394B337F-2628-4613-8933-398147AB7815}" destId="{6C714181-8F39-4A3B-B1C8-C3E1BAE7C163}" srcOrd="4" destOrd="0" presId="urn:microsoft.com/office/officeart/2005/8/layout/radial2"/>
    <dgm:cxn modelId="{C18B365A-8DF4-4F5C-B7C8-D4F7A8D0E1F2}" type="presParOf" srcId="{6C714181-8F39-4A3B-B1C8-C3E1BAE7C163}" destId="{5CD955C0-AC01-4121-92F9-12C2E62B92C3}" srcOrd="0" destOrd="0" presId="urn:microsoft.com/office/officeart/2005/8/layout/radial2"/>
    <dgm:cxn modelId="{ECEA9686-077A-42FC-9E64-28F759B8EC24}" type="presParOf" srcId="{6C714181-8F39-4A3B-B1C8-C3E1BAE7C163}" destId="{914827C0-D915-4158-A2CC-CA6D54BA3523}" srcOrd="1" destOrd="0" presId="urn:microsoft.com/office/officeart/2005/8/layout/radial2"/>
    <dgm:cxn modelId="{BE9CFE76-8CDE-4012-8480-0C8A8DD6D9C7}" type="presParOf" srcId="{394B337F-2628-4613-8933-398147AB7815}" destId="{EE09F979-7D04-43DF-AF2A-0940BF957491}" srcOrd="5" destOrd="0" presId="urn:microsoft.com/office/officeart/2005/8/layout/radial2"/>
    <dgm:cxn modelId="{34AAC317-1E97-42F7-895D-24F3330EE2F2}" type="presParOf" srcId="{394B337F-2628-4613-8933-398147AB7815}" destId="{3AE0B2D8-C97A-4D0F-BE32-D3CC244D2444}" srcOrd="6" destOrd="0" presId="urn:microsoft.com/office/officeart/2005/8/layout/radial2"/>
    <dgm:cxn modelId="{BAC618B7-1226-430B-8F74-24F5C4693C73}" type="presParOf" srcId="{3AE0B2D8-C97A-4D0F-BE32-D3CC244D2444}" destId="{C9DA5980-D95A-447C-9AAA-9BCB2C064FD8}" srcOrd="0" destOrd="0" presId="urn:microsoft.com/office/officeart/2005/8/layout/radial2"/>
    <dgm:cxn modelId="{6EA50FEB-92AB-4C58-B985-CC30CA347863}" type="presParOf" srcId="{3AE0B2D8-C97A-4D0F-BE32-D3CC244D2444}" destId="{2FB6B318-BF05-4870-888F-FBB9A3FE0488}" srcOrd="1" destOrd="0" presId="urn:microsoft.com/office/officeart/2005/8/layout/radial2"/>
    <dgm:cxn modelId="{9362A30B-6951-464D-9893-DA62B1DD1B31}" type="presParOf" srcId="{394B337F-2628-4613-8933-398147AB7815}" destId="{D1BA137E-E8D8-4D7F-BD7B-DC08EB2E9615}" srcOrd="7" destOrd="0" presId="urn:microsoft.com/office/officeart/2005/8/layout/radial2"/>
    <dgm:cxn modelId="{0387D037-3225-4AB4-A4D4-48EEDCC67A3B}" type="presParOf" srcId="{394B337F-2628-4613-8933-398147AB7815}" destId="{0220EB8F-97B8-4055-B8ED-040940113687}" srcOrd="8" destOrd="0" presId="urn:microsoft.com/office/officeart/2005/8/layout/radial2"/>
    <dgm:cxn modelId="{266A8792-8FE4-486C-8C00-13D5AB91F4E8}" type="presParOf" srcId="{0220EB8F-97B8-4055-B8ED-040940113687}" destId="{D9991891-4B07-4EFF-8435-1DC8CFB5A249}" srcOrd="0" destOrd="0" presId="urn:microsoft.com/office/officeart/2005/8/layout/radial2"/>
    <dgm:cxn modelId="{9FD2B32A-BA38-4792-BAA0-20EB39C2D0CB}" type="presParOf" srcId="{0220EB8F-97B8-4055-B8ED-040940113687}" destId="{8045EBE5-D1D4-47AC-B588-513C7783E740}" srcOrd="1" destOrd="0" presId="urn:microsoft.com/office/officeart/2005/8/layout/radial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 xmlns:r="http://schemas.openxmlformats.org/officeDocument/2006/relationships">
  <dsp:spTree>
    <dsp:nvGrpSpPr>
      <dsp:cNvPr id="0" name=""/>
      <dsp:cNvGrpSpPr/>
    </dsp:nvGrpSpPr>
    <dsp:grpSpPr>
      <a:xfrm>
        <a:off x="0" y="0"/>
        <a:ext cx="10657184" cy="5378858"/>
        <a:chOff x="0" y="0"/>
        <a:chExt cx="0" cy="0"/>
      </a:xfrm>
    </dsp:grpSpPr>
    <dsp:sp>
      <dsp:nvSpPr>
        <dsp:cNvPr id="1" name="任意多边形 0"/>
        <dsp:cNvSpPr/>
      </dsp:nvSpPr>
      <dsp:spPr>
        <a:xfrm rot="8293393">
          <a:off x="1740503" y="3723017"/>
          <a:ext cx="1338083" cy="33750"/>
        </a:xfrm>
        <a:custGeom>
          <a:avLst/>
          <a:gdLst/>
          <a:ahLst/>
          <a:cxnLst/>
          <a:rect l="0" t="0" r="0" b="0"/>
          <a:pathLst>
            <a:path>
              <a:moveTo>
                <a:pt x="0" y="16875"/>
              </a:moveTo>
              <a:lnTo>
                <a:pt x="1338083" y="16875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>
      <dsp:nvSpPr>
        <dsp:cNvPr id="2" name="任意多边形 1"/>
        <dsp:cNvSpPr/>
      </dsp:nvSpPr>
      <dsp:spPr>
        <a:xfrm rot="3120077">
          <a:off x="4007952" y="3651792"/>
          <a:ext cx="761243" cy="33750"/>
        </a:xfrm>
        <a:custGeom>
          <a:avLst/>
          <a:gdLst/>
          <a:ahLst/>
          <a:cxnLst/>
          <a:rect l="0" t="0" r="0" b="0"/>
          <a:pathLst>
            <a:path>
              <a:moveTo>
                <a:pt x="0" y="16875"/>
              </a:moveTo>
              <a:lnTo>
                <a:pt x="761243" y="16875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>
      <dsp:nvSpPr>
        <dsp:cNvPr id="3" name="任意多边形 2"/>
        <dsp:cNvSpPr/>
      </dsp:nvSpPr>
      <dsp:spPr>
        <a:xfrm rot="21493877">
          <a:off x="4306769" y="2600651"/>
          <a:ext cx="1958682" cy="33750"/>
        </a:xfrm>
        <a:custGeom>
          <a:avLst/>
          <a:gdLst/>
          <a:ahLst/>
          <a:cxnLst/>
          <a:rect l="0" t="0" r="0" b="0"/>
          <a:pathLst>
            <a:path>
              <a:moveTo>
                <a:pt x="0" y="16875"/>
              </a:moveTo>
              <a:lnTo>
                <a:pt x="1958682" y="16875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>
      <dsp:nvSpPr>
        <dsp:cNvPr id="4" name="任意多边形 3"/>
        <dsp:cNvSpPr/>
      </dsp:nvSpPr>
      <dsp:spPr>
        <a:xfrm rot="18701474">
          <a:off x="4142929" y="1757182"/>
          <a:ext cx="524720" cy="33750"/>
        </a:xfrm>
        <a:custGeom>
          <a:avLst/>
          <a:gdLst/>
          <a:ahLst/>
          <a:cxnLst/>
          <a:rect l="0" t="0" r="0" b="0"/>
          <a:pathLst>
            <a:path>
              <a:moveTo>
                <a:pt x="0" y="16875"/>
              </a:moveTo>
              <a:lnTo>
                <a:pt x="524720" y="16875"/>
              </a:lnTo>
            </a:path>
          </a:pathLst>
        </a:custGeom>
        <a:noFill/>
        <a:ln w="25400" cap="flat" cmpd="sng" algn="ctr">
          <a:solidFill>
            <a:schemeClr val="accent1">
              <a:shade val="6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0">
          <a:scrgbClr r="0" g="0" b="0"/>
        </a:fillRef>
        <a:effectRef idx="0">
          <a:scrgbClr r="0" g="0" b="0"/>
        </a:effectRef>
        <a:fontRef idx="minor"/>
      </dsp:style>
    </dsp:sp>
    <dsp:sp>
      <dsp:nvSpPr>
        <dsp:cNvPr id="5" name="椭圆 4"/>
        <dsp:cNvSpPr/>
      </dsp:nvSpPr>
      <dsp:spPr>
        <a:xfrm>
          <a:off x="2608747" y="1670239"/>
          <a:ext cx="1998221" cy="1998221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>
      <dsp:nvSpPr>
        <dsp:cNvPr id="6" name="椭圆 5"/>
        <dsp:cNvSpPr/>
      </dsp:nvSpPr>
      <dsp:spPr>
        <a:xfrm>
          <a:off x="4392486" y="601174"/>
          <a:ext cx="1118619" cy="1118619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4445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1000" b="1" kern="1200" smtClean="0"/>
            <a:t>要求回答或解释的题目</a:t>
          </a:r>
          <a:endParaRPr lang="zh-CN" sz="1000" kern="1200"/>
        </a:p>
      </dsp:txBody>
      <dsp:txXfrm>
        <a:off x="4556304" y="764992"/>
        <a:ext cx="790983" cy="790983"/>
      </dsp:txXfrm>
    </dsp:sp>
    <dsp:sp>
      <dsp:nvSpPr>
        <dsp:cNvPr id="7" name="椭圆 6"/>
        <dsp:cNvSpPr/>
      </dsp:nvSpPr>
      <dsp:spPr>
        <a:xfrm>
          <a:off x="6264699" y="1969330"/>
          <a:ext cx="1198933" cy="1198933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4445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1000" b="1" kern="1200" smtClean="0"/>
            <a:t>需要研究讨论并加以解决的矛盾、疑难</a:t>
          </a:r>
          <a:endParaRPr lang="zh-CN" sz="1000" kern="1200"/>
        </a:p>
      </dsp:txBody>
      <dsp:txXfrm>
        <a:off x="6440279" y="2144910"/>
        <a:ext cx="847773" cy="847773"/>
      </dsp:txXfrm>
    </dsp:sp>
    <dsp:sp>
      <dsp:nvSpPr>
        <dsp:cNvPr id="8" name="椭圆 7"/>
        <dsp:cNvSpPr/>
      </dsp:nvSpPr>
      <dsp:spPr>
        <a:xfrm>
          <a:off x="4392493" y="3841534"/>
          <a:ext cx="1198933" cy="1198933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4445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1000" b="1" kern="1200" smtClean="0"/>
            <a:t>事故、麻烦</a:t>
          </a:r>
          <a:endParaRPr lang="zh-CN" sz="1000" kern="1200"/>
        </a:p>
      </dsp:txBody>
      <dsp:txXfrm>
        <a:off x="4568073" y="4017114"/>
        <a:ext cx="847773" cy="847773"/>
      </dsp:txXfrm>
    </dsp:sp>
    <dsp:sp>
      <dsp:nvSpPr>
        <dsp:cNvPr id="9" name="椭圆 8"/>
        <dsp:cNvSpPr/>
      </dsp:nvSpPr>
      <dsp:spPr>
        <a:xfrm>
          <a:off x="864093" y="3985545"/>
          <a:ext cx="1198933" cy="1198933"/>
        </a:xfrm>
        <a:prstGeom prst="ellips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6350" tIns="6350" rIns="6350" bIns="6350" numCol="1" spcCol="1270" anchor="ctr" anchorCtr="0">
          <a:noAutofit/>
        </a:bodyPr>
        <a:lstStyle/>
        <a:p>
          <a:pPr lvl="0" algn="ctr" defTabSz="444500" rtl="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zh-CN" sz="1000" b="1" kern="1200" smtClean="0"/>
            <a:t>关键、要点</a:t>
          </a:r>
          <a:endParaRPr lang="zh-CN" sz="1000" kern="1200"/>
        </a:p>
      </dsp:txBody>
      <dsp:txXfrm>
        <a:off x="1039673" y="4161125"/>
        <a:ext cx="847773" cy="847773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radial2">
  <dgm:title val=""/>
  <dgm:desc val=""/>
  <dgm:catLst>
    <dgm:cat type="relationship" pri="20000"/>
    <dgm:cat type="convert" pri="9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composite">
    <dgm:varLst>
      <dgm:chMax val="5"/>
      <dgm:dir/>
      <dgm:animLvl val="ctr"/>
      <dgm:resizeHandles val="exact"/>
    </dgm:varLst>
    <dgm:alg type="composite"/>
    <dgm:shape xmlns:r="http://schemas.openxmlformats.org/officeDocument/2006/relationships" r:blip="">
      <dgm:adjLst/>
    </dgm:shape>
    <dgm:presOf/>
    <dgm:constrLst>
      <dgm:constr type="w" for="ch" forName="cycle" refType="w"/>
      <dgm:constr type="h" for="ch" forName="cycle" refType="h"/>
    </dgm:constrLst>
    <dgm:ruleLst/>
    <dgm:layoutNode name="cycle">
      <dgm:choose name="Name0">
        <dgm:if name="Name1" func="var" arg="dir" op="equ" val="norm">
          <dgm:choose name="Name2">
            <dgm:if name="Name3" axis="ch" ptType="node" func="cnt" op="lte" val="1">
              <dgm:alg type="cycle">
                <dgm:param type="stAng" val="90"/>
                <dgm:param type="spanAng" val="360"/>
                <dgm:param type="ctrShpMap" val="fNode"/>
              </dgm:alg>
            </dgm:if>
            <dgm:if name="Name4" axis="ch" ptType="node" func="cnt" op="equ" val="2">
              <dgm:alg type="cycle">
                <dgm:param type="stAng" val="70"/>
                <dgm:param type="spanAng" val="40"/>
                <dgm:param type="ctrShpMap" val="fNode"/>
              </dgm:alg>
            </dgm:if>
            <dgm:if name="Name5" axis="ch" ptType="node" func="cnt" op="equ" val="3">
              <dgm:alg type="cycle">
                <dgm:param type="stAng" val="60"/>
                <dgm:param type="spanAng" val="60"/>
                <dgm:param type="ctrShpMap" val="fNode"/>
              </dgm:alg>
            </dgm:if>
            <dgm:else name="Name6">
              <dgm:alg type="cycle">
                <dgm:param type="stAng" val="45"/>
                <dgm:param type="spanAng" val="90"/>
                <dgm:param type="ctrShpMap" val="fNode"/>
              </dgm:alg>
            </dgm:else>
          </dgm:choose>
        </dgm:if>
        <dgm:else name="Name7">
          <dgm:choose name="Name8">
            <dgm:if name="Name9" axis="ch" ptType="node" func="cnt" op="lte" val="1">
              <dgm:alg type="cycle">
                <dgm:param type="stAng" val="-90"/>
                <dgm:param type="spanAng" val="-360"/>
                <dgm:param type="ctrShpMap" val="fNode"/>
              </dgm:alg>
            </dgm:if>
            <dgm:if name="Name10" axis="ch" ptType="node" func="cnt" op="equ" val="2">
              <dgm:alg type="cycle">
                <dgm:param type="stAng" val="-70"/>
                <dgm:param type="spanAng" val="-40"/>
                <dgm:param type="ctrShpMap" val="fNode"/>
              </dgm:alg>
            </dgm:if>
            <dgm:if name="Name11" axis="ch" ptType="node" func="cnt" op="equ" val="3">
              <dgm:alg type="cycle">
                <dgm:param type="stAng" val="-60"/>
                <dgm:param type="spanAng" val="-60"/>
                <dgm:param type="ctrShpMap" val="fNode"/>
              </dgm:alg>
            </dgm:if>
            <dgm:else name="Name12">
              <dgm:alg type="cycle">
                <dgm:param type="stAng" val="-45"/>
                <dgm:param type="spanAng" val="-90"/>
                <dgm:param type="ctrShpMap" val="fNode"/>
              </dgm:alg>
            </dgm:else>
          </dgm:choose>
        </dgm:else>
      </dgm:choose>
      <dgm:shape xmlns:r="http://schemas.openxmlformats.org/officeDocument/2006/relationships" r:blip="">
        <dgm:adjLst/>
      </dgm:shape>
      <dgm:presOf/>
      <dgm:constrLst>
        <dgm:constr type="sp" val="20"/>
        <dgm:constr type="w" for="ch" forName="centerShape" refType="w"/>
        <dgm:constr type="w" for="ch" forName="node" refType="w" refFor="ch" refForName="centerShape" fact="1.5"/>
        <dgm:constr type="sibSp" refType="w" refFor="ch" refForName="centerShape" op="equ" fact="0.08"/>
        <dgm:constr type="primFontSz" for="des" forName="parentNode" op="equ" val="65"/>
        <dgm:constr type="secFontSz" for="des" forName="childNode" op="equ" val="65"/>
      </dgm:constrLst>
      <dgm:ruleLst/>
      <dgm:choose name="Name13">
        <dgm:if name="Name14" axis="ch" ptType="node" hideLastTrans="0" func="cnt" op="gte" val="1">
          <dgm:layoutNode name="centerShape" styleLbl="node0">
            <dgm:alg type="composite"/>
            <dgm:shape xmlns:r="http://schemas.openxmlformats.org/officeDocument/2006/relationships" r:blip="">
              <dgm:adjLst/>
            </dgm:shape>
            <dgm:presOf axis="ch" ptType="node" cnt="1"/>
            <dgm:constrLst>
              <dgm:constr type="w" for="ch" forName="connSite" refType="w" fact="0.7"/>
              <dgm:constr type="h" for="ch" forName="connSite" refType="w" fact="0.7"/>
              <dgm:constr type="ctrX" for="ch" forName="connSite" refType="w" fact="0.5"/>
              <dgm:constr type="ctrY" for="ch" forName="connSite" refType="h" fact="0.5"/>
              <dgm:constr type="w" for="ch" forName="visible" refType="w"/>
              <dgm:constr type="h" for="ch" forName="visible" refType="w"/>
              <dgm:constr type="ctrX" for="ch" forName="visible" refType="w" fact="0.5"/>
              <dgm:constr type="ctrY" for="ch" forName="visible" refType="h" fact="0.5"/>
            </dgm:constrLst>
            <dgm:ruleLst/>
            <dgm:layoutNode name="connSite">
              <dgm:alg type="sp"/>
              <dgm:shape xmlns:r="http://schemas.openxmlformats.org/officeDocument/2006/relationships" type="ellipse" r:blip="" hideGeom="1">
                <dgm:adjLst/>
              </dgm:shape>
              <dgm:presOf/>
              <dgm:constrLst/>
              <dgm:ruleLst/>
            </dgm:layoutNode>
            <dgm:layoutNode name="visible">
              <dgm:alg type="sp"/>
              <dgm:shape xmlns:r="http://schemas.openxmlformats.org/officeDocument/2006/relationships" type="ellipse" r:blip="" blipPhldr="1">
                <dgm:adjLst/>
              </dgm:shape>
              <dgm:presOf/>
              <dgm:constrLst/>
              <dgm:ruleLst/>
            </dgm:layoutNode>
          </dgm:layoutNode>
        </dgm:if>
        <dgm:else name="Name15"/>
      </dgm:choose>
      <dgm:forEach name="Name16" axis="ch">
        <dgm:forEach name="Name17" axis="self" ptType="node">
          <dgm:layoutNode name="node">
            <dgm:alg type="composite"/>
            <dgm:shape xmlns:r="http://schemas.openxmlformats.org/officeDocument/2006/relationships" r:blip="">
              <dgm:adjLst/>
            </dgm:shape>
            <dgm:presOf/>
            <dgm:choose name="Name18">
              <dgm:if name="Name19" func="var" arg="dir" op="equ" val="norm">
                <dgm:constrLst>
                  <dgm:constr type="t" for="ch" forName="parentNode"/>
                  <dgm:constr type="l" for="ch" forName="parentNode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 refType="w" refFor="ch" refForName="parentNode" op="equ" fact="1.1"/>
                  <dgm:constr type="w" for="ch" forName="childNode" refType="w" fact="0.6"/>
                  <dgm:constr type="h" for="ch" forName="childNode" refType="h" refFor="ch" refForName="parentNode"/>
                </dgm:constrLst>
              </dgm:if>
              <dgm:else name="Name20">
                <dgm:constrLst>
                  <dgm:constr type="t" for="ch" forName="parentNode"/>
                  <dgm:constr type="r" for="ch" forName="parentNode" refType="w"/>
                  <dgm:constr type="w" for="ch" forName="parentNode" refType="w" fact="0.4"/>
                  <dgm:constr type="h" for="ch" forName="parentNode" refType="w" refFor="ch" refForName="parentNode" op="equ"/>
                  <dgm:constr type="ctrY" for="ch" forName="childNode" refType="h" refFor="ch" refForName="parentNode" fact="0.5"/>
                  <dgm:constr type="l" for="ch" forName="childNode"/>
                  <dgm:constr type="w" for="ch" forName="childNode" refType="w" fact="0.6"/>
                  <dgm:constr type="h" for="ch" forName="childNode" refType="h" refFor="ch" refForName="parentNode"/>
                </dgm:constrLst>
              </dgm:else>
            </dgm:choose>
            <dgm:ruleLst/>
            <dgm:layoutNode name="parentNode" styleLbl="node1">
              <dgm:varLst>
                <dgm:chMax val="1"/>
                <dgm:bulletEnabled val="1"/>
              </dgm:varLst>
              <dgm:alg type="tx"/>
              <dgm:shape xmlns:r="http://schemas.openxmlformats.org/officeDocument/2006/relationships" type="ellipse" r:blip="">
                <dgm:adjLst/>
              </dgm:shape>
              <dgm:presOf axis="self"/>
              <dgm:constrLst>
                <dgm:constr type="tMarg" refType="primFontSz" fact="0.05"/>
                <dgm:constr type="bMarg" refType="primFontSz" fact="0.05"/>
                <dgm:constr type="lMarg" refType="primFontSz" fact="0.05"/>
                <dgm:constr type="rMarg" refType="primFontSz" fact="0.05"/>
              </dgm:constrLst>
              <dgm:ruleLst>
                <dgm:rule type="primFontSz" val="5" fact="NaN" max="NaN"/>
              </dgm:ruleLst>
            </dgm:layoutNode>
            <dgm:layoutNode name="childNode" styleLbl="revTx" moveWith="parentNode">
              <dgm:varLst>
                <dgm:bulletEnabled val="1"/>
              </dgm:varLst>
              <dgm:alg type="tx">
                <dgm:param type="txAnchorVertCh" val="mid"/>
                <dgm:param type="stBulletLvl" val="1"/>
              </dgm:alg>
              <dgm:choose name="Name21">
                <dgm:if name="Name22" axis="ch" ptType="node" func="cnt" op="gte" val="1">
                  <dgm:shape xmlns:r="http://schemas.openxmlformats.org/officeDocument/2006/relationships" type="rect" r:blip="">
                    <dgm:adjLst/>
                  </dgm:shape>
                </dgm:if>
                <dgm:else name="Name23">
                  <dgm:shape xmlns:r="http://schemas.openxmlformats.org/officeDocument/2006/relationships" type="rect" r:blip="" hideGeom="1">
                    <dgm:adjLst/>
                  </dgm:shape>
                </dgm:else>
              </dgm:choose>
              <dgm:presOf axis="des" ptType="node"/>
              <dgm:constrLst>
                <dgm:constr type="tMarg"/>
                <dgm:constr type="bMarg"/>
                <dgm:constr type="lMarg"/>
                <dgm:constr type="rMarg"/>
              </dgm:constrLst>
              <dgm:ruleLst>
                <dgm:rule type="secFontSz" val="5" fact="NaN" max="NaN"/>
              </dgm:ruleLst>
            </dgm:layoutNode>
          </dgm:layoutNode>
        </dgm:forEach>
        <dgm:forEach name="Name24" axis="self" ptType="parTrans" cnt="1">
          <dgm:layoutNode name="Name25">
            <dgm:alg type="conn">
              <dgm:param type="dim" val="1D"/>
              <dgm:param type="endSty" val="noArr"/>
              <dgm:param type="begPts" val="auto"/>
              <dgm:param type="endPts" val="auto"/>
              <dgm:param type="srcNode" val="connSite"/>
              <dgm:param type="dstNode" val="parentNode"/>
            </dgm:alg>
            <dgm:shape xmlns:r="http://schemas.openxmlformats.org/officeDocument/2006/relationships" type="conn" r:blip="" zOrderOff="-99">
              <dgm:adjLst/>
            </dgm:shape>
            <dgm:presOf axis="self"/>
            <dgm:constrLst>
              <dgm:constr type="connDist"/>
              <dgm:constr type="w" val="1"/>
              <dgm:constr type="h" val="5"/>
              <dgm:constr type="begPad"/>
              <dgm:constr type="endPad"/>
            </dgm:constrLst>
            <dgm:ruleLst/>
          </dgm:layoutNode>
        </dgm:forEach>
      </dgm:forEach>
    </dgm:layoutNode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7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>
              <a:defRPr sz="1200" b="0">
                <a:ea typeface="华文细黑" pitchFamily="2" charset="-122"/>
                <a:cs typeface="+mn-cs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243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>
            <a:lvl1pPr algn="r">
              <a:defRPr sz="1200" b="0">
                <a:ea typeface="华文细黑" pitchFamily="2" charset="-122"/>
                <a:cs typeface="+mn-cs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9332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381000" y="685800"/>
            <a:ext cx="6096000" cy="34290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</a:ln>
        </p:spPr>
      </p:sp>
      <p:sp>
        <p:nvSpPr>
          <p:cNvPr id="10245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t" anchorCtr="0" compatLnSpc="1"/>
          <a:lstStyle/>
          <a:p>
            <a:pPr lvl="0"/>
            <a:r>
              <a:rPr lang="zh-CN" altLang="en-US" noProof="0" smtClean="0"/>
              <a:t>单击此处编辑母版文本样式</a:t>
            </a:r>
            <a:endParaRPr lang="zh-CN" altLang="en-US" noProof="0" smtClean="0"/>
          </a:p>
          <a:p>
            <a:pPr lvl="1"/>
            <a:r>
              <a:rPr lang="zh-CN" altLang="en-US" noProof="0" smtClean="0"/>
              <a:t>第二级</a:t>
            </a:r>
            <a:endParaRPr lang="zh-CN" altLang="en-US" noProof="0" smtClean="0"/>
          </a:p>
          <a:p>
            <a:pPr lvl="2"/>
            <a:r>
              <a:rPr lang="zh-CN" altLang="en-US" noProof="0" smtClean="0"/>
              <a:t>第三级</a:t>
            </a:r>
            <a:endParaRPr lang="zh-CN" altLang="en-US" noProof="0" smtClean="0"/>
          </a:p>
          <a:p>
            <a:pPr lvl="3"/>
            <a:r>
              <a:rPr lang="zh-CN" altLang="en-US" noProof="0" smtClean="0"/>
              <a:t>第四级</a:t>
            </a:r>
            <a:endParaRPr lang="zh-CN" altLang="en-US" noProof="0" smtClean="0"/>
          </a:p>
          <a:p>
            <a:pPr lvl="4"/>
            <a:r>
              <a:rPr lang="zh-CN" altLang="en-US" noProof="0" smtClean="0"/>
              <a:t>第五级</a:t>
            </a:r>
            <a:endParaRPr lang="zh-CN" altLang="en-US" noProof="0" smtClean="0"/>
          </a:p>
        </p:txBody>
      </p:sp>
      <p:sp>
        <p:nvSpPr>
          <p:cNvPr id="10246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>
              <a:defRPr sz="1200" b="0">
                <a:ea typeface="华文细黑" pitchFamily="2" charset="-122"/>
                <a:cs typeface="+mn-cs"/>
              </a:defRPr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247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440" tIns="45720" rIns="91440" bIns="45720" numCol="1" anchor="b" anchorCtr="0" compatLnSpc="1"/>
          <a:lstStyle>
            <a:lvl1pPr algn="r">
              <a:defRPr sz="1200" b="0">
                <a:ea typeface="华文细黑" pitchFamily="2" charset="-122"/>
                <a:cs typeface="+mn-cs"/>
              </a:defRPr>
            </a:lvl1pPr>
          </a:lstStyle>
          <a:p>
            <a:pPr>
              <a:defRPr/>
            </a:pPr>
            <a:fld id="{24A34269-A27E-4837-AE69-0CDB4A06C0DA}" type="slidenum">
              <a:rPr lang="en-US" altLang="zh-CN"/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533400" algn="l" rtl="0" eaLnBrk="0" fontAlgn="base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1068705" algn="l" rtl="0" eaLnBrk="0" fontAlgn="base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603375" algn="l" rtl="0" eaLnBrk="0" fontAlgn="base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2136775" algn="l" rtl="0" eaLnBrk="0" fontAlgn="base" hangingPunct="0">
      <a:spcBef>
        <a:spcPct val="30000"/>
      </a:spcBef>
      <a:spcAft>
        <a:spcPct val="0"/>
      </a:spcAft>
      <a:defRPr sz="1400"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672715" algn="l" defTabSz="1068705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6pPr>
    <a:lvl7pPr marL="3206750" algn="l" defTabSz="1068705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7pPr>
    <a:lvl8pPr marL="3741420" algn="l" defTabSz="1068705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8pPr>
    <a:lvl9pPr marL="4276090" algn="l" defTabSz="1068705" rtl="0" eaLnBrk="1" latinLnBrk="0" hangingPunct="1">
      <a:defRPr sz="14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2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5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4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6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8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9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137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10137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 smtClean="0"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1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107522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 smtClean="0">
              <a:ea typeface="宋体" charset="-122"/>
            </a:endParaRPr>
          </a:p>
        </p:txBody>
      </p:sp>
      <p:sp>
        <p:nvSpPr>
          <p:cNvPr id="107523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</a:ln>
        </p:spPr>
        <p:txBody>
          <a:bodyPr/>
          <a:lstStyle/>
          <a:p>
            <a:fld id="{F691273D-CF9F-403A-A7AF-C117AB163651}" type="slidenum">
              <a:rPr lang="en-US" altLang="zh-CN" smtClean="0"/>
            </a:fld>
            <a:endParaRPr lang="en-US" altLang="zh-CN" smtClean="0"/>
          </a:p>
        </p:txBody>
      </p:sp>
    </p:spTree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1249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18125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 smtClean="0"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3425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103426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 smtClean="0"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1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107522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 smtClean="0">
              <a:ea typeface="宋体" charset="-122"/>
            </a:endParaRPr>
          </a:p>
        </p:txBody>
      </p:sp>
      <p:sp>
        <p:nvSpPr>
          <p:cNvPr id="107523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</a:ln>
        </p:spPr>
        <p:txBody>
          <a:bodyPr/>
          <a:lstStyle/>
          <a:p>
            <a:fld id="{F691273D-CF9F-403A-A7AF-C117AB163651}" type="slidenum">
              <a:rPr lang="en-US" altLang="zh-CN" smtClean="0"/>
            </a:fld>
            <a:endParaRPr lang="en-US" altLang="zh-CN" smtClean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11161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 smtClean="0"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161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11161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 smtClean="0"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05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17305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 smtClean="0"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3057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173058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 smtClean="0"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71009" name="Rectangle 2"/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171010" name="Rectangle 3"/>
          <p:cNvSpPr>
            <a:spLocks noGrp="1" noChangeArrowheads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 smtClean="0">
              <a:ea typeface="宋体" charset="-122"/>
            </a:endParaRPr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7521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xfrm>
            <a:off x="381000" y="685800"/>
            <a:ext cx="6096000" cy="3429000"/>
          </a:xfrm>
        </p:spPr>
      </p:sp>
      <p:sp>
        <p:nvSpPr>
          <p:cNvPr id="107522" name="备注占位符 2"/>
          <p:cNvSpPr>
            <a:spLocks noGrp="1"/>
          </p:cNvSpPr>
          <p:nvPr>
            <p:ph type="body" idx="1"/>
          </p:nvPr>
        </p:nvSpPr>
        <p:spPr>
          <a:noFill/>
        </p:spPr>
        <p:txBody>
          <a:bodyPr/>
          <a:lstStyle/>
          <a:p>
            <a:endParaRPr lang="zh-CN" altLang="en-US" smtClean="0">
              <a:ea typeface="宋体" charset="-122"/>
            </a:endParaRPr>
          </a:p>
        </p:txBody>
      </p:sp>
      <p:sp>
        <p:nvSpPr>
          <p:cNvPr id="107523" name="灯片编号占位符 3"/>
          <p:cNvSpPr>
            <a:spLocks noGrp="1"/>
          </p:cNvSpPr>
          <p:nvPr>
            <p:ph type="sldNum" sz="quarter" idx="5"/>
          </p:nvPr>
        </p:nvSpPr>
        <p:spPr>
          <a:noFill/>
          <a:ln>
            <a:miter lim="800000"/>
          </a:ln>
        </p:spPr>
        <p:txBody>
          <a:bodyPr/>
          <a:lstStyle/>
          <a:p>
            <a:fld id="{F691273D-CF9F-403A-A7AF-C117AB163651}" type="slidenum">
              <a:rPr lang="en-US" altLang="zh-CN" smtClean="0"/>
            </a:fld>
            <a:endParaRPr lang="en-US" altLang="zh-CN" smtClean="0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2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3.xml"/></Relationships>
</file>

<file path=ppt/slideLayouts/_rels/slideLayout3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5.png"/><Relationship Id="rId1" Type="http://schemas.openxmlformats.org/officeDocument/2006/relationships/slideMaster" Target="../slideMasters/slideMaster4.xml"/></Relationships>
</file>

<file path=ppt/slideLayouts/_rels/slideLayout3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3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4.xml"/></Relationships>
</file>

<file path=ppt/slideLayouts/_rels/slideLayout4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4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5.xml"/></Relationships>
</file>

<file path=ppt/slideLayouts/_rels/slideLayout5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5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6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6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/>
          <p:cNvPicPr>
            <a:picLocks noChangeAspect="1" noChangeArrowheads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94017" y="-28575"/>
            <a:ext cx="12995617" cy="69770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ransition spd="slow" advClick="0" advTm="2000">
    <p:fade/>
  </p:transition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 spd="slow" advClick="0" advTm="2000">
    <p:fade/>
  </p:transition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9274495" y="121693"/>
            <a:ext cx="2871470" cy="655081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55640" y="121693"/>
            <a:ext cx="8405495" cy="655081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 spd="slow" advClick="0" advTm="2000">
    <p:fade/>
  </p:transition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60121" y="2236950"/>
            <a:ext cx="10881360" cy="1543526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920241" y="4080510"/>
            <a:ext cx="8961121" cy="1840230"/>
          </a:xfrm>
        </p:spPr>
        <p:txBody>
          <a:bodyPr/>
          <a:lstStyle>
            <a:lvl1pPr marL="0" indent="0" algn="ctr">
              <a:buNone/>
              <a:defRPr/>
            </a:lvl1pPr>
            <a:lvl2pPr marL="534670" indent="0" algn="ctr">
              <a:buNone/>
              <a:defRPr/>
            </a:lvl2pPr>
            <a:lvl3pPr marL="1068705" indent="0" algn="ctr">
              <a:buNone/>
              <a:defRPr/>
            </a:lvl3pPr>
            <a:lvl4pPr marL="1603375" indent="0" algn="ctr">
              <a:buNone/>
              <a:defRPr/>
            </a:lvl4pPr>
            <a:lvl5pPr marL="2138045" indent="0" algn="ctr">
              <a:buNone/>
              <a:defRPr/>
            </a:lvl5pPr>
            <a:lvl6pPr marL="2672715" indent="0" algn="ctr">
              <a:buNone/>
              <a:defRPr/>
            </a:lvl6pPr>
            <a:lvl7pPr marL="3206750" indent="0" algn="ctr">
              <a:buNone/>
              <a:defRPr/>
            </a:lvl7pPr>
            <a:lvl8pPr marL="3741420" indent="0" algn="ctr">
              <a:buNone/>
              <a:defRPr/>
            </a:lvl8pPr>
            <a:lvl9pPr marL="427609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530D2B-03EE-4CD9-BD2A-0136B332BB54}" type="datetimeFigureOut">
              <a:rPr lang="zh-CN" altLang="en-US"/>
            </a:fld>
            <a:endParaRPr lang="zh-CN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DBBFD2-97A2-4E39-9A78-05FB5D53F76F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slow" advClick="0" advTm="2000">
    <p:fade/>
  </p:transition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E0EE961-F5FC-4D33-814A-09F894F04A5D}" type="datetimeFigureOut">
              <a:rPr lang="zh-CN" altLang="en-US"/>
            </a:fld>
            <a:endParaRPr lang="zh-CN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474A06-24B9-4BC9-8810-C17B6287B552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slow" advClick="0" advTm="2000">
    <p:fade/>
  </p:transition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11238" y="4627255"/>
            <a:ext cx="10881360" cy="1430179"/>
          </a:xfrm>
        </p:spPr>
        <p:txBody>
          <a:bodyPr anchor="t"/>
          <a:lstStyle>
            <a:lvl1pPr algn="l">
              <a:defRPr sz="47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011238" y="3052049"/>
            <a:ext cx="10881360" cy="1575196"/>
          </a:xfrm>
        </p:spPr>
        <p:txBody>
          <a:bodyPr anchor="b"/>
          <a:lstStyle>
            <a:lvl1pPr marL="0" indent="0">
              <a:buNone/>
              <a:defRPr sz="2300"/>
            </a:lvl1pPr>
            <a:lvl2pPr marL="534670" indent="0">
              <a:buNone/>
              <a:defRPr sz="2100"/>
            </a:lvl2pPr>
            <a:lvl3pPr marL="1068705" indent="0">
              <a:buNone/>
              <a:defRPr sz="1900"/>
            </a:lvl3pPr>
            <a:lvl4pPr marL="1603375" indent="0">
              <a:buNone/>
              <a:defRPr sz="1600"/>
            </a:lvl4pPr>
            <a:lvl5pPr marL="2138045" indent="0">
              <a:buNone/>
              <a:defRPr sz="1600"/>
            </a:lvl5pPr>
            <a:lvl6pPr marL="2672715" indent="0">
              <a:buNone/>
              <a:defRPr sz="1600"/>
            </a:lvl6pPr>
            <a:lvl7pPr marL="3206750" indent="0">
              <a:buNone/>
              <a:defRPr sz="1600"/>
            </a:lvl7pPr>
            <a:lvl8pPr marL="3741420" indent="0">
              <a:buNone/>
              <a:defRPr sz="1600"/>
            </a:lvl8pPr>
            <a:lvl9pPr marL="427609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4C2196F-ADC0-4A84-ACD5-83B60A9557BF}" type="datetimeFigureOut">
              <a:rPr lang="zh-CN" altLang="en-US"/>
            </a:fld>
            <a:endParaRPr lang="zh-CN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D53CA2-460B-45C2-A937-4B8294C23A2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slow" advClick="0" advTm="2000">
    <p:fade/>
  </p:transition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40082" y="1680220"/>
            <a:ext cx="5654039" cy="4752261"/>
          </a:xfrm>
        </p:spPr>
        <p:txBody>
          <a:bodyPr/>
          <a:lstStyle>
            <a:lvl1pPr>
              <a:defRPr sz="3300"/>
            </a:lvl1pPr>
            <a:lvl2pPr>
              <a:defRPr sz="2800"/>
            </a:lvl2pPr>
            <a:lvl3pPr>
              <a:defRPr sz="23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507480" y="1680220"/>
            <a:ext cx="5654039" cy="4752261"/>
          </a:xfrm>
        </p:spPr>
        <p:txBody>
          <a:bodyPr/>
          <a:lstStyle>
            <a:lvl1pPr>
              <a:defRPr sz="3300"/>
            </a:lvl1pPr>
            <a:lvl2pPr>
              <a:defRPr sz="2800"/>
            </a:lvl2pPr>
            <a:lvl3pPr>
              <a:defRPr sz="23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758AE7F-5903-4231-AAE8-FD0E21B209E0}" type="datetimeFigureOut">
              <a:rPr lang="zh-CN" altLang="en-US"/>
            </a:fld>
            <a:endParaRPr lang="zh-CN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BED6367-FB83-453F-A380-18A4B8F85B2E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slow" advClick="0" advTm="2000">
    <p:fade/>
  </p:transition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40082" y="1611869"/>
            <a:ext cx="5656263" cy="671750"/>
          </a:xfrm>
        </p:spPr>
        <p:txBody>
          <a:bodyPr anchor="b"/>
          <a:lstStyle>
            <a:lvl1pPr marL="0" indent="0">
              <a:buNone/>
              <a:defRPr sz="2800" b="1"/>
            </a:lvl1pPr>
            <a:lvl2pPr marL="534670" indent="0">
              <a:buNone/>
              <a:defRPr sz="2300" b="1"/>
            </a:lvl2pPr>
            <a:lvl3pPr marL="1068705" indent="0">
              <a:buNone/>
              <a:defRPr sz="2100" b="1"/>
            </a:lvl3pPr>
            <a:lvl4pPr marL="1603375" indent="0">
              <a:buNone/>
              <a:defRPr sz="1900" b="1"/>
            </a:lvl4pPr>
            <a:lvl5pPr marL="2138045" indent="0">
              <a:buNone/>
              <a:defRPr sz="1900" b="1"/>
            </a:lvl5pPr>
            <a:lvl6pPr marL="2672715" indent="0">
              <a:buNone/>
              <a:defRPr sz="1900" b="1"/>
            </a:lvl6pPr>
            <a:lvl7pPr marL="3206750" indent="0">
              <a:buNone/>
              <a:defRPr sz="1900" b="1"/>
            </a:lvl7pPr>
            <a:lvl8pPr marL="3741420" indent="0">
              <a:buNone/>
              <a:defRPr sz="1900" b="1"/>
            </a:lvl8pPr>
            <a:lvl9pPr marL="4276090" indent="0">
              <a:buNone/>
              <a:defRPr sz="19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40082" y="2283619"/>
            <a:ext cx="5656263" cy="4148852"/>
          </a:xfrm>
        </p:spPr>
        <p:txBody>
          <a:bodyPr/>
          <a:lstStyle>
            <a:lvl1pPr>
              <a:defRPr sz="2800"/>
            </a:lvl1pPr>
            <a:lvl2pPr>
              <a:defRPr sz="2300"/>
            </a:lvl2pPr>
            <a:lvl3pPr>
              <a:defRPr sz="21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503045" y="1611869"/>
            <a:ext cx="5658485" cy="671750"/>
          </a:xfrm>
        </p:spPr>
        <p:txBody>
          <a:bodyPr anchor="b"/>
          <a:lstStyle>
            <a:lvl1pPr marL="0" indent="0">
              <a:buNone/>
              <a:defRPr sz="2800" b="1"/>
            </a:lvl1pPr>
            <a:lvl2pPr marL="534670" indent="0">
              <a:buNone/>
              <a:defRPr sz="2300" b="1"/>
            </a:lvl2pPr>
            <a:lvl3pPr marL="1068705" indent="0">
              <a:buNone/>
              <a:defRPr sz="2100" b="1"/>
            </a:lvl3pPr>
            <a:lvl4pPr marL="1603375" indent="0">
              <a:buNone/>
              <a:defRPr sz="1900" b="1"/>
            </a:lvl4pPr>
            <a:lvl5pPr marL="2138045" indent="0">
              <a:buNone/>
              <a:defRPr sz="1900" b="1"/>
            </a:lvl5pPr>
            <a:lvl6pPr marL="2672715" indent="0">
              <a:buNone/>
              <a:defRPr sz="1900" b="1"/>
            </a:lvl6pPr>
            <a:lvl7pPr marL="3206750" indent="0">
              <a:buNone/>
              <a:defRPr sz="1900" b="1"/>
            </a:lvl7pPr>
            <a:lvl8pPr marL="3741420" indent="0">
              <a:buNone/>
              <a:defRPr sz="1900" b="1"/>
            </a:lvl8pPr>
            <a:lvl9pPr marL="4276090" indent="0">
              <a:buNone/>
              <a:defRPr sz="19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503045" y="2283619"/>
            <a:ext cx="5658485" cy="4148852"/>
          </a:xfrm>
        </p:spPr>
        <p:txBody>
          <a:bodyPr/>
          <a:lstStyle>
            <a:lvl1pPr>
              <a:defRPr sz="2800"/>
            </a:lvl1pPr>
            <a:lvl2pPr>
              <a:defRPr sz="2300"/>
            </a:lvl2pPr>
            <a:lvl3pPr>
              <a:defRPr sz="21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E0A282F-7C05-4CC3-AC3A-56CA18C9CE42}" type="datetimeFigureOut">
              <a:rPr lang="zh-CN" altLang="en-US"/>
            </a:fld>
            <a:endParaRPr lang="zh-CN" altLang="en-US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223C15-2C4D-4645-BE00-E58F98AA256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slow" advClick="0" advTm="2000">
    <p:fade/>
  </p:transition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A689AFD-5C71-4618-BBB1-E911C4F5335A}" type="datetimeFigureOut">
              <a:rPr lang="zh-CN" altLang="en-US"/>
            </a:fld>
            <a:endParaRPr lang="zh-CN" alt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3E0EB77B-EA1B-467C-8B7A-3722FB38D979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slow" advClick="0" advTm="2000">
    <p:fade/>
  </p:transition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D9093EF-BA93-4FAE-AAE8-3A99E311CB60}" type="datetimeFigureOut">
              <a:rPr lang="zh-CN" altLang="en-US"/>
            </a:fld>
            <a:endParaRPr lang="zh-CN" alt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347BAA7-3671-47CA-A6A7-8F5C7B943E4D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slow" advClick="0" advTm="2000">
    <p:fade/>
  </p:transition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0091" y="286705"/>
            <a:ext cx="4211638" cy="1220153"/>
          </a:xfrm>
        </p:spPr>
        <p:txBody>
          <a:bodyPr anchor="b"/>
          <a:lstStyle>
            <a:lvl1pPr algn="l">
              <a:defRPr sz="23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005070" y="286712"/>
            <a:ext cx="7156450" cy="6145769"/>
          </a:xfrm>
        </p:spPr>
        <p:txBody>
          <a:bodyPr/>
          <a:lstStyle>
            <a:lvl1pPr>
              <a:defRPr sz="3700"/>
            </a:lvl1pPr>
            <a:lvl2pPr>
              <a:defRPr sz="3300"/>
            </a:lvl2pPr>
            <a:lvl3pPr>
              <a:defRPr sz="2800"/>
            </a:lvl3pPr>
            <a:lvl4pPr>
              <a:defRPr sz="2300"/>
            </a:lvl4pPr>
            <a:lvl5pPr>
              <a:defRPr sz="2300"/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40091" y="1506862"/>
            <a:ext cx="4211638" cy="4925616"/>
          </a:xfrm>
        </p:spPr>
        <p:txBody>
          <a:bodyPr/>
          <a:lstStyle>
            <a:lvl1pPr marL="0" indent="0">
              <a:buNone/>
              <a:defRPr sz="1600"/>
            </a:lvl1pPr>
            <a:lvl2pPr marL="534670" indent="0">
              <a:buNone/>
              <a:defRPr sz="1400"/>
            </a:lvl2pPr>
            <a:lvl3pPr marL="1068705" indent="0">
              <a:buNone/>
              <a:defRPr sz="1200"/>
            </a:lvl3pPr>
            <a:lvl4pPr marL="1603375" indent="0">
              <a:buNone/>
              <a:defRPr sz="1100"/>
            </a:lvl4pPr>
            <a:lvl5pPr marL="2138045" indent="0">
              <a:buNone/>
              <a:defRPr sz="1100"/>
            </a:lvl5pPr>
            <a:lvl6pPr marL="2672715" indent="0">
              <a:buNone/>
              <a:defRPr sz="1100"/>
            </a:lvl6pPr>
            <a:lvl7pPr marL="3206750" indent="0">
              <a:buNone/>
              <a:defRPr sz="1100"/>
            </a:lvl7pPr>
            <a:lvl8pPr marL="3741420" indent="0">
              <a:buNone/>
              <a:defRPr sz="1100"/>
            </a:lvl8pPr>
            <a:lvl9pPr marL="4276090" indent="0">
              <a:buNone/>
              <a:defRPr sz="11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EA38DCF-4B96-41CC-8118-75C236EFD896}" type="datetimeFigureOut">
              <a:rPr lang="zh-CN" altLang="en-US"/>
            </a:fld>
            <a:endParaRPr lang="zh-CN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A7B8417-4B8C-4A0D-AC58-0EE85387B94A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slow" advClick="0" advTm="2000">
    <p:fade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 spd="slow" advClick="0" advTm="2000">
    <p:fade/>
  </p:transition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509203" y="5040634"/>
            <a:ext cx="7680960" cy="595075"/>
          </a:xfrm>
        </p:spPr>
        <p:txBody>
          <a:bodyPr anchor="b"/>
          <a:lstStyle>
            <a:lvl1pPr algn="l">
              <a:defRPr sz="23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509203" y="643414"/>
            <a:ext cx="7680960" cy="4320540"/>
          </a:xfrm>
        </p:spPr>
        <p:txBody>
          <a:bodyPr/>
          <a:lstStyle>
            <a:lvl1pPr marL="0" indent="0">
              <a:buNone/>
              <a:defRPr sz="3700"/>
            </a:lvl1pPr>
            <a:lvl2pPr marL="534670" indent="0">
              <a:buNone/>
              <a:defRPr sz="3300"/>
            </a:lvl2pPr>
            <a:lvl3pPr marL="1068705" indent="0">
              <a:buNone/>
              <a:defRPr sz="2800"/>
            </a:lvl3pPr>
            <a:lvl4pPr marL="1603375" indent="0">
              <a:buNone/>
              <a:defRPr sz="2300"/>
            </a:lvl4pPr>
            <a:lvl5pPr marL="2138045" indent="0">
              <a:buNone/>
              <a:defRPr sz="2300"/>
            </a:lvl5pPr>
            <a:lvl6pPr marL="2672715" indent="0">
              <a:buNone/>
              <a:defRPr sz="2300"/>
            </a:lvl6pPr>
            <a:lvl7pPr marL="3206750" indent="0">
              <a:buNone/>
              <a:defRPr sz="2300"/>
            </a:lvl7pPr>
            <a:lvl8pPr marL="3741420" indent="0">
              <a:buNone/>
              <a:defRPr sz="2300"/>
            </a:lvl8pPr>
            <a:lvl9pPr marL="4276090" indent="0">
              <a:buNone/>
              <a:defRPr sz="23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509203" y="5635709"/>
            <a:ext cx="7680960" cy="845105"/>
          </a:xfrm>
        </p:spPr>
        <p:txBody>
          <a:bodyPr/>
          <a:lstStyle>
            <a:lvl1pPr marL="0" indent="0">
              <a:buNone/>
              <a:defRPr sz="1600"/>
            </a:lvl1pPr>
            <a:lvl2pPr marL="534670" indent="0">
              <a:buNone/>
              <a:defRPr sz="1400"/>
            </a:lvl2pPr>
            <a:lvl3pPr marL="1068705" indent="0">
              <a:buNone/>
              <a:defRPr sz="1200"/>
            </a:lvl3pPr>
            <a:lvl4pPr marL="1603375" indent="0">
              <a:buNone/>
              <a:defRPr sz="1100"/>
            </a:lvl4pPr>
            <a:lvl5pPr marL="2138045" indent="0">
              <a:buNone/>
              <a:defRPr sz="1100"/>
            </a:lvl5pPr>
            <a:lvl6pPr marL="2672715" indent="0">
              <a:buNone/>
              <a:defRPr sz="1100"/>
            </a:lvl6pPr>
            <a:lvl7pPr marL="3206750" indent="0">
              <a:buNone/>
              <a:defRPr sz="1100"/>
            </a:lvl7pPr>
            <a:lvl8pPr marL="3741420" indent="0">
              <a:buNone/>
              <a:defRPr sz="1100"/>
            </a:lvl8pPr>
            <a:lvl9pPr marL="4276090" indent="0">
              <a:buNone/>
              <a:defRPr sz="11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306EF84-FCD1-4CF6-9A9B-23C1061391B2}" type="datetimeFigureOut">
              <a:rPr lang="zh-CN" altLang="en-US"/>
            </a:fld>
            <a:endParaRPr lang="zh-CN" altLang="en-US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265D49A-5376-4D1E-BE74-D3A1F61A92C5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slow" advClick="0" advTm="2000">
    <p:fade/>
  </p:transition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533A5BE-AC77-463A-98D6-E38D200DBCEE}" type="datetimeFigureOut">
              <a:rPr lang="zh-CN" altLang="en-US"/>
            </a:fld>
            <a:endParaRPr lang="zh-CN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3B55BA7-FC1A-48BE-B899-7170FEFB712F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slow" advClick="0" advTm="2000">
    <p:fade/>
  </p:transition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9281160" y="288380"/>
            <a:ext cx="2880360" cy="6144101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40080" y="288380"/>
            <a:ext cx="8427720" cy="6144101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18C494E-DA10-4C7E-B016-011FC4E37B39}" type="datetimeFigureOut">
              <a:rPr lang="zh-CN" altLang="en-US"/>
            </a:fld>
            <a:endParaRPr lang="zh-CN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3E2407-5E38-4B09-A576-271C9998645D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slow" advClick="0" advTm="2000">
    <p:fade/>
  </p:transition>
</p:sldLayout>
</file>

<file path=ppt/slideLayouts/slideLayout2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60121" y="2236950"/>
            <a:ext cx="10881360" cy="1543526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920241" y="4080510"/>
            <a:ext cx="8961121" cy="1840230"/>
          </a:xfrm>
        </p:spPr>
        <p:txBody>
          <a:bodyPr/>
          <a:lstStyle>
            <a:lvl1pPr marL="0" indent="0" algn="ctr">
              <a:buNone/>
              <a:defRPr/>
            </a:lvl1pPr>
            <a:lvl2pPr marL="534670" indent="0" algn="ctr">
              <a:buNone/>
              <a:defRPr/>
            </a:lvl2pPr>
            <a:lvl3pPr marL="1069340" indent="0" algn="ctr">
              <a:buNone/>
              <a:defRPr/>
            </a:lvl3pPr>
            <a:lvl4pPr marL="1603375" indent="0" algn="ctr">
              <a:buNone/>
              <a:defRPr/>
            </a:lvl4pPr>
            <a:lvl5pPr marL="2138045" indent="0" algn="ctr">
              <a:buNone/>
              <a:defRPr/>
            </a:lvl5pPr>
            <a:lvl6pPr marL="2672715" indent="0" algn="ctr">
              <a:buNone/>
              <a:defRPr/>
            </a:lvl6pPr>
            <a:lvl7pPr marL="3207385" indent="0" algn="ctr">
              <a:buNone/>
              <a:defRPr/>
            </a:lvl7pPr>
            <a:lvl8pPr marL="3742055" indent="0" algn="ctr">
              <a:buNone/>
              <a:defRPr/>
            </a:lvl8pPr>
            <a:lvl9pPr marL="4276725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 altLang="en-US"/>
              <a:t>Page </a:t>
            </a:r>
            <a:r>
              <a:rPr lang="de-DE" altLang="en-US">
                <a:sym typeface="MS UI Gothic" pitchFamily="34" charset="-128"/>
              </a:rPr>
              <a:t></a:t>
            </a:r>
            <a:r>
              <a:rPr lang="de-DE" altLang="en-US"/>
              <a:t> </a:t>
            </a:r>
            <a:fld id="{FCCD18FB-DE1F-4F27-9D22-49143A733DFA}" type="slidenum">
              <a:rPr lang="en-US" altLang="en-US"/>
            </a:fld>
            <a:endParaRPr lang="en-US"/>
          </a:p>
        </p:txBody>
      </p:sp>
    </p:spTree>
  </p:cSld>
  <p:clrMapOvr>
    <a:masterClrMapping/>
  </p:clrMapOvr>
  <p:transition spd="slow" advClick="0" advTm="2000">
    <p:fade/>
  </p:transition>
</p:sldLayout>
</file>

<file path=ppt/slideLayouts/slideLayout2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 altLang="en-US"/>
              <a:t>Page </a:t>
            </a:r>
            <a:r>
              <a:rPr lang="de-DE" altLang="en-US">
                <a:sym typeface="MS UI Gothic" pitchFamily="34" charset="-128"/>
              </a:rPr>
              <a:t></a:t>
            </a:r>
            <a:r>
              <a:rPr lang="de-DE" altLang="en-US"/>
              <a:t> </a:t>
            </a:r>
            <a:fld id="{DF6E2BD4-167E-4103-9544-70047B1F7EBA}" type="slidenum">
              <a:rPr lang="en-US" altLang="en-US"/>
            </a:fld>
            <a:endParaRPr lang="en-US"/>
          </a:p>
        </p:txBody>
      </p:sp>
    </p:spTree>
  </p:cSld>
  <p:clrMapOvr>
    <a:masterClrMapping/>
  </p:clrMapOvr>
  <p:transition spd="slow" advClick="0" advTm="2000">
    <p:fade/>
  </p:transition>
</p:sldLayout>
</file>

<file path=ppt/slideLayouts/slideLayout2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11238" y="4627254"/>
            <a:ext cx="10881360" cy="1430179"/>
          </a:xfrm>
        </p:spPr>
        <p:txBody>
          <a:bodyPr anchor="t"/>
          <a:lstStyle>
            <a:lvl1pPr algn="l">
              <a:defRPr sz="47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011238" y="3052049"/>
            <a:ext cx="10881360" cy="1575196"/>
          </a:xfrm>
        </p:spPr>
        <p:txBody>
          <a:bodyPr anchor="b"/>
          <a:lstStyle>
            <a:lvl1pPr marL="0" indent="0">
              <a:buNone/>
              <a:defRPr sz="2300"/>
            </a:lvl1pPr>
            <a:lvl2pPr marL="534670" indent="0">
              <a:buNone/>
              <a:defRPr sz="2100"/>
            </a:lvl2pPr>
            <a:lvl3pPr marL="1069340" indent="0">
              <a:buNone/>
              <a:defRPr sz="1900"/>
            </a:lvl3pPr>
            <a:lvl4pPr marL="1603375" indent="0">
              <a:buNone/>
              <a:defRPr sz="1600"/>
            </a:lvl4pPr>
            <a:lvl5pPr marL="2138045" indent="0">
              <a:buNone/>
              <a:defRPr sz="1600"/>
            </a:lvl5pPr>
            <a:lvl6pPr marL="2672715" indent="0">
              <a:buNone/>
              <a:defRPr sz="1600"/>
            </a:lvl6pPr>
            <a:lvl7pPr marL="3207385" indent="0">
              <a:buNone/>
              <a:defRPr sz="1600"/>
            </a:lvl7pPr>
            <a:lvl8pPr marL="3742055" indent="0">
              <a:buNone/>
              <a:defRPr sz="1600"/>
            </a:lvl8pPr>
            <a:lvl9pPr marL="4276725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 altLang="en-US"/>
              <a:t>Page </a:t>
            </a:r>
            <a:r>
              <a:rPr lang="de-DE" altLang="en-US">
                <a:sym typeface="MS UI Gothic" pitchFamily="34" charset="-128"/>
              </a:rPr>
              <a:t></a:t>
            </a:r>
            <a:r>
              <a:rPr lang="de-DE" altLang="en-US"/>
              <a:t> </a:t>
            </a:r>
            <a:fld id="{5FD04C01-7E79-4C06-A66E-199F4BE6135C}" type="slidenum">
              <a:rPr lang="en-US" altLang="en-US"/>
            </a:fld>
            <a:endParaRPr lang="en-US"/>
          </a:p>
        </p:txBody>
      </p:sp>
    </p:spTree>
  </p:cSld>
  <p:clrMapOvr>
    <a:masterClrMapping/>
  </p:clrMapOvr>
  <p:transition spd="slow" advClick="0" advTm="2000">
    <p:fade/>
  </p:transition>
</p:sldLayout>
</file>

<file path=ppt/slideLayouts/slideLayout2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55648" y="1181815"/>
            <a:ext cx="5638481" cy="5420678"/>
          </a:xfrm>
        </p:spPr>
        <p:txBody>
          <a:bodyPr/>
          <a:lstStyle>
            <a:lvl1pPr>
              <a:defRPr sz="3300"/>
            </a:lvl1pPr>
            <a:lvl2pPr>
              <a:defRPr sz="2800"/>
            </a:lvl2pPr>
            <a:lvl3pPr>
              <a:defRPr sz="23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507484" y="1181815"/>
            <a:ext cx="5638484" cy="5420678"/>
          </a:xfrm>
        </p:spPr>
        <p:txBody>
          <a:bodyPr/>
          <a:lstStyle>
            <a:lvl1pPr>
              <a:defRPr sz="3300"/>
            </a:lvl1pPr>
            <a:lvl2pPr>
              <a:defRPr sz="2800"/>
            </a:lvl2pPr>
            <a:lvl3pPr>
              <a:defRPr sz="23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 altLang="en-US"/>
              <a:t>Page </a:t>
            </a:r>
            <a:r>
              <a:rPr lang="de-DE" altLang="en-US">
                <a:sym typeface="MS UI Gothic" pitchFamily="34" charset="-128"/>
              </a:rPr>
              <a:t></a:t>
            </a:r>
            <a:r>
              <a:rPr lang="de-DE" altLang="en-US"/>
              <a:t> </a:t>
            </a:r>
            <a:fld id="{A3A5CA3E-45B6-4BD9-921C-0CF2EFBD7271}" type="slidenum">
              <a:rPr lang="en-US" altLang="en-US"/>
            </a:fld>
            <a:endParaRPr lang="en-US"/>
          </a:p>
        </p:txBody>
      </p:sp>
    </p:spTree>
  </p:cSld>
  <p:clrMapOvr>
    <a:masterClrMapping/>
  </p:clrMapOvr>
  <p:transition spd="slow" advClick="0" advTm="2000">
    <p:fade/>
  </p:transition>
</p:sldLayout>
</file>

<file path=ppt/slideLayouts/slideLayout2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0080" y="288370"/>
            <a:ext cx="11521441" cy="12001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40082" y="1611869"/>
            <a:ext cx="5656263" cy="671750"/>
          </a:xfrm>
        </p:spPr>
        <p:txBody>
          <a:bodyPr anchor="b"/>
          <a:lstStyle>
            <a:lvl1pPr marL="0" indent="0">
              <a:buNone/>
              <a:defRPr sz="2800" b="1"/>
            </a:lvl1pPr>
            <a:lvl2pPr marL="534670" indent="0">
              <a:buNone/>
              <a:defRPr sz="2300" b="1"/>
            </a:lvl2pPr>
            <a:lvl3pPr marL="1069340" indent="0">
              <a:buNone/>
              <a:defRPr sz="2100" b="1"/>
            </a:lvl3pPr>
            <a:lvl4pPr marL="1603375" indent="0">
              <a:buNone/>
              <a:defRPr sz="1900" b="1"/>
            </a:lvl4pPr>
            <a:lvl5pPr marL="2138045" indent="0">
              <a:buNone/>
              <a:defRPr sz="1900" b="1"/>
            </a:lvl5pPr>
            <a:lvl6pPr marL="2672715" indent="0">
              <a:buNone/>
              <a:defRPr sz="1900" b="1"/>
            </a:lvl6pPr>
            <a:lvl7pPr marL="3207385" indent="0">
              <a:buNone/>
              <a:defRPr sz="1900" b="1"/>
            </a:lvl7pPr>
            <a:lvl8pPr marL="3742055" indent="0">
              <a:buNone/>
              <a:defRPr sz="1900" b="1"/>
            </a:lvl8pPr>
            <a:lvl9pPr marL="4276725" indent="0">
              <a:buNone/>
              <a:defRPr sz="19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40082" y="2283619"/>
            <a:ext cx="5656263" cy="4148852"/>
          </a:xfrm>
        </p:spPr>
        <p:txBody>
          <a:bodyPr/>
          <a:lstStyle>
            <a:lvl1pPr>
              <a:defRPr sz="2800"/>
            </a:lvl1pPr>
            <a:lvl2pPr>
              <a:defRPr sz="2300"/>
            </a:lvl2pPr>
            <a:lvl3pPr>
              <a:defRPr sz="21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503044" y="1611869"/>
            <a:ext cx="5658485" cy="671750"/>
          </a:xfrm>
        </p:spPr>
        <p:txBody>
          <a:bodyPr anchor="b"/>
          <a:lstStyle>
            <a:lvl1pPr marL="0" indent="0">
              <a:buNone/>
              <a:defRPr sz="2800" b="1"/>
            </a:lvl1pPr>
            <a:lvl2pPr marL="534670" indent="0">
              <a:buNone/>
              <a:defRPr sz="2300" b="1"/>
            </a:lvl2pPr>
            <a:lvl3pPr marL="1069340" indent="0">
              <a:buNone/>
              <a:defRPr sz="2100" b="1"/>
            </a:lvl3pPr>
            <a:lvl4pPr marL="1603375" indent="0">
              <a:buNone/>
              <a:defRPr sz="1900" b="1"/>
            </a:lvl4pPr>
            <a:lvl5pPr marL="2138045" indent="0">
              <a:buNone/>
              <a:defRPr sz="1900" b="1"/>
            </a:lvl5pPr>
            <a:lvl6pPr marL="2672715" indent="0">
              <a:buNone/>
              <a:defRPr sz="1900" b="1"/>
            </a:lvl6pPr>
            <a:lvl7pPr marL="3207385" indent="0">
              <a:buNone/>
              <a:defRPr sz="1900" b="1"/>
            </a:lvl7pPr>
            <a:lvl8pPr marL="3742055" indent="0">
              <a:buNone/>
              <a:defRPr sz="1900" b="1"/>
            </a:lvl8pPr>
            <a:lvl9pPr marL="4276725" indent="0">
              <a:buNone/>
              <a:defRPr sz="19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503044" y="2283619"/>
            <a:ext cx="5658485" cy="4148852"/>
          </a:xfrm>
        </p:spPr>
        <p:txBody>
          <a:bodyPr/>
          <a:lstStyle>
            <a:lvl1pPr>
              <a:defRPr sz="2800"/>
            </a:lvl1pPr>
            <a:lvl2pPr>
              <a:defRPr sz="2300"/>
            </a:lvl2pPr>
            <a:lvl3pPr>
              <a:defRPr sz="21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 altLang="en-US"/>
              <a:t>Page </a:t>
            </a:r>
            <a:r>
              <a:rPr lang="de-DE" altLang="en-US">
                <a:sym typeface="MS UI Gothic" pitchFamily="34" charset="-128"/>
              </a:rPr>
              <a:t></a:t>
            </a:r>
            <a:r>
              <a:rPr lang="de-DE" altLang="en-US"/>
              <a:t> </a:t>
            </a:r>
            <a:fld id="{2CDC23F2-69C9-40C6-A507-DDA351B2B654}" type="slidenum">
              <a:rPr lang="en-US" altLang="en-US"/>
            </a:fld>
            <a:endParaRPr lang="en-US"/>
          </a:p>
        </p:txBody>
      </p:sp>
    </p:spTree>
  </p:cSld>
  <p:clrMapOvr>
    <a:masterClrMapping/>
  </p:clrMapOvr>
  <p:transition spd="slow" advClick="0" advTm="2000">
    <p:fade/>
  </p:transition>
</p:sldLayout>
</file>

<file path=ppt/slideLayouts/slideLayout2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 altLang="en-US"/>
              <a:t>Page </a:t>
            </a:r>
            <a:r>
              <a:rPr lang="de-DE" altLang="en-US">
                <a:sym typeface="MS UI Gothic" pitchFamily="34" charset="-128"/>
              </a:rPr>
              <a:t></a:t>
            </a:r>
            <a:r>
              <a:rPr lang="de-DE" altLang="en-US"/>
              <a:t> </a:t>
            </a:r>
            <a:fld id="{59C30734-ED96-4130-A9EB-BDD76927D3AC}" type="slidenum">
              <a:rPr lang="en-US" altLang="en-US"/>
            </a:fld>
            <a:endParaRPr lang="en-US"/>
          </a:p>
        </p:txBody>
      </p:sp>
    </p:spTree>
  </p:cSld>
  <p:clrMapOvr>
    <a:masterClrMapping/>
  </p:clrMapOvr>
  <p:transition spd="slow" advClick="0" advTm="2000">
    <p:fade/>
  </p:transition>
</p:sldLayout>
</file>

<file path=ppt/slideLayouts/slideLayout2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 altLang="en-US"/>
              <a:t>Page </a:t>
            </a:r>
            <a:r>
              <a:rPr lang="de-DE" altLang="en-US">
                <a:sym typeface="MS UI Gothic" pitchFamily="34" charset="-128"/>
              </a:rPr>
              <a:t></a:t>
            </a:r>
            <a:r>
              <a:rPr lang="de-DE" altLang="en-US"/>
              <a:t> </a:t>
            </a:r>
            <a:fld id="{B35B5B6F-90D6-48DF-8E61-A66C4F7CB465}" type="slidenum">
              <a:rPr lang="en-US" altLang="en-US"/>
            </a:fld>
            <a:endParaRPr lang="en-US"/>
          </a:p>
        </p:txBody>
      </p:sp>
    </p:spTree>
  </p:cSld>
  <p:clrMapOvr>
    <a:masterClrMapping/>
  </p:clrMapOvr>
  <p:transition spd="slow" advClick="0" advTm="2000">
    <p:fade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11238" y="4627256"/>
            <a:ext cx="10881360" cy="1430179"/>
          </a:xfrm>
        </p:spPr>
        <p:txBody>
          <a:bodyPr anchor="t"/>
          <a:lstStyle>
            <a:lvl1pPr algn="l">
              <a:defRPr sz="47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011238" y="3052049"/>
            <a:ext cx="10881360" cy="1575196"/>
          </a:xfrm>
        </p:spPr>
        <p:txBody>
          <a:bodyPr anchor="b"/>
          <a:lstStyle>
            <a:lvl1pPr marL="0" indent="0">
              <a:buNone/>
              <a:defRPr sz="2300"/>
            </a:lvl1pPr>
            <a:lvl2pPr marL="534670" indent="0">
              <a:buNone/>
              <a:defRPr sz="2100"/>
            </a:lvl2pPr>
            <a:lvl3pPr marL="1068705" indent="0">
              <a:buNone/>
              <a:defRPr sz="1900"/>
            </a:lvl3pPr>
            <a:lvl4pPr marL="1603375" indent="0">
              <a:buNone/>
              <a:defRPr sz="1600"/>
            </a:lvl4pPr>
            <a:lvl5pPr marL="2137410" indent="0">
              <a:buNone/>
              <a:defRPr sz="1600"/>
            </a:lvl5pPr>
            <a:lvl6pPr marL="2672080" indent="0">
              <a:buNone/>
              <a:defRPr sz="1600"/>
            </a:lvl6pPr>
            <a:lvl7pPr marL="3206750" indent="0">
              <a:buNone/>
              <a:defRPr sz="1600"/>
            </a:lvl7pPr>
            <a:lvl8pPr marL="3740785" indent="0">
              <a:buNone/>
              <a:defRPr sz="1600"/>
            </a:lvl8pPr>
            <a:lvl9pPr marL="4275455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  <p:transition spd="slow" advClick="0" advTm="2000">
    <p:fade/>
  </p:transition>
</p:sldLayout>
</file>

<file path=ppt/slideLayouts/slideLayout3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0090" y="286705"/>
            <a:ext cx="4211638" cy="1220153"/>
          </a:xfrm>
        </p:spPr>
        <p:txBody>
          <a:bodyPr anchor="b"/>
          <a:lstStyle>
            <a:lvl1pPr algn="l">
              <a:defRPr sz="23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005070" y="286711"/>
            <a:ext cx="7156450" cy="6145769"/>
          </a:xfrm>
        </p:spPr>
        <p:txBody>
          <a:bodyPr/>
          <a:lstStyle>
            <a:lvl1pPr>
              <a:defRPr sz="3700"/>
            </a:lvl1pPr>
            <a:lvl2pPr>
              <a:defRPr sz="3300"/>
            </a:lvl2pPr>
            <a:lvl3pPr>
              <a:defRPr sz="2800"/>
            </a:lvl3pPr>
            <a:lvl4pPr>
              <a:defRPr sz="2300"/>
            </a:lvl4pPr>
            <a:lvl5pPr>
              <a:defRPr sz="2300"/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40090" y="1506861"/>
            <a:ext cx="4211638" cy="4925616"/>
          </a:xfrm>
        </p:spPr>
        <p:txBody>
          <a:bodyPr/>
          <a:lstStyle>
            <a:lvl1pPr marL="0" indent="0">
              <a:buNone/>
              <a:defRPr sz="1600"/>
            </a:lvl1pPr>
            <a:lvl2pPr marL="534670" indent="0">
              <a:buNone/>
              <a:defRPr sz="1400"/>
            </a:lvl2pPr>
            <a:lvl3pPr marL="1069340" indent="0">
              <a:buNone/>
              <a:defRPr sz="1200"/>
            </a:lvl3pPr>
            <a:lvl4pPr marL="1603375" indent="0">
              <a:buNone/>
              <a:defRPr sz="1100"/>
            </a:lvl4pPr>
            <a:lvl5pPr marL="2138045" indent="0">
              <a:buNone/>
              <a:defRPr sz="1100"/>
            </a:lvl5pPr>
            <a:lvl6pPr marL="2672715" indent="0">
              <a:buNone/>
              <a:defRPr sz="1100"/>
            </a:lvl6pPr>
            <a:lvl7pPr marL="3207385" indent="0">
              <a:buNone/>
              <a:defRPr sz="1100"/>
            </a:lvl7pPr>
            <a:lvl8pPr marL="3742055" indent="0">
              <a:buNone/>
              <a:defRPr sz="1100"/>
            </a:lvl8pPr>
            <a:lvl9pPr marL="4276725" indent="0">
              <a:buNone/>
              <a:defRPr sz="11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 altLang="en-US"/>
              <a:t>Page </a:t>
            </a:r>
            <a:r>
              <a:rPr lang="de-DE" altLang="en-US">
                <a:sym typeface="MS UI Gothic" pitchFamily="34" charset="-128"/>
              </a:rPr>
              <a:t></a:t>
            </a:r>
            <a:r>
              <a:rPr lang="de-DE" altLang="en-US"/>
              <a:t> </a:t>
            </a:r>
            <a:fld id="{BB48A302-5A31-47B8-A658-BF990E1A3D95}" type="slidenum">
              <a:rPr lang="en-US" altLang="en-US"/>
            </a:fld>
            <a:endParaRPr lang="en-US"/>
          </a:p>
        </p:txBody>
      </p:sp>
    </p:spTree>
  </p:cSld>
  <p:clrMapOvr>
    <a:masterClrMapping/>
  </p:clrMapOvr>
  <p:transition spd="slow" advClick="0" advTm="2000">
    <p:fade/>
  </p:transition>
</p:sldLayout>
</file>

<file path=ppt/slideLayouts/slideLayout3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509203" y="5040634"/>
            <a:ext cx="7680960" cy="595075"/>
          </a:xfrm>
        </p:spPr>
        <p:txBody>
          <a:bodyPr anchor="b"/>
          <a:lstStyle>
            <a:lvl1pPr algn="l">
              <a:defRPr sz="23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509203" y="643414"/>
            <a:ext cx="7680960" cy="4320540"/>
          </a:xfrm>
        </p:spPr>
        <p:txBody>
          <a:bodyPr/>
          <a:lstStyle>
            <a:lvl1pPr marL="0" indent="0">
              <a:buNone/>
              <a:defRPr sz="3700"/>
            </a:lvl1pPr>
            <a:lvl2pPr marL="534670" indent="0">
              <a:buNone/>
              <a:defRPr sz="3300"/>
            </a:lvl2pPr>
            <a:lvl3pPr marL="1069340" indent="0">
              <a:buNone/>
              <a:defRPr sz="2800"/>
            </a:lvl3pPr>
            <a:lvl4pPr marL="1603375" indent="0">
              <a:buNone/>
              <a:defRPr sz="2300"/>
            </a:lvl4pPr>
            <a:lvl5pPr marL="2138045" indent="0">
              <a:buNone/>
              <a:defRPr sz="2300"/>
            </a:lvl5pPr>
            <a:lvl6pPr marL="2672715" indent="0">
              <a:buNone/>
              <a:defRPr sz="2300"/>
            </a:lvl6pPr>
            <a:lvl7pPr marL="3207385" indent="0">
              <a:buNone/>
              <a:defRPr sz="2300"/>
            </a:lvl7pPr>
            <a:lvl8pPr marL="3742055" indent="0">
              <a:buNone/>
              <a:defRPr sz="2300"/>
            </a:lvl8pPr>
            <a:lvl9pPr marL="4276725" indent="0">
              <a:buNone/>
              <a:defRPr sz="23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509203" y="5635709"/>
            <a:ext cx="7680960" cy="845105"/>
          </a:xfrm>
        </p:spPr>
        <p:txBody>
          <a:bodyPr/>
          <a:lstStyle>
            <a:lvl1pPr marL="0" indent="0">
              <a:buNone/>
              <a:defRPr sz="1600"/>
            </a:lvl1pPr>
            <a:lvl2pPr marL="534670" indent="0">
              <a:buNone/>
              <a:defRPr sz="1400"/>
            </a:lvl2pPr>
            <a:lvl3pPr marL="1069340" indent="0">
              <a:buNone/>
              <a:defRPr sz="1200"/>
            </a:lvl3pPr>
            <a:lvl4pPr marL="1603375" indent="0">
              <a:buNone/>
              <a:defRPr sz="1100"/>
            </a:lvl4pPr>
            <a:lvl5pPr marL="2138045" indent="0">
              <a:buNone/>
              <a:defRPr sz="1100"/>
            </a:lvl5pPr>
            <a:lvl6pPr marL="2672715" indent="0">
              <a:buNone/>
              <a:defRPr sz="1100"/>
            </a:lvl6pPr>
            <a:lvl7pPr marL="3207385" indent="0">
              <a:buNone/>
              <a:defRPr sz="1100"/>
            </a:lvl7pPr>
            <a:lvl8pPr marL="3742055" indent="0">
              <a:buNone/>
              <a:defRPr sz="1100"/>
            </a:lvl8pPr>
            <a:lvl9pPr marL="4276725" indent="0">
              <a:buNone/>
              <a:defRPr sz="11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 altLang="en-US"/>
              <a:t>Page </a:t>
            </a:r>
            <a:r>
              <a:rPr lang="de-DE" altLang="en-US">
                <a:sym typeface="MS UI Gothic" pitchFamily="34" charset="-128"/>
              </a:rPr>
              <a:t></a:t>
            </a:r>
            <a:r>
              <a:rPr lang="de-DE" altLang="en-US"/>
              <a:t> </a:t>
            </a:r>
            <a:fld id="{DF8A5EA4-4A84-4924-8D6E-F2293A25C027}" type="slidenum">
              <a:rPr lang="en-US" altLang="en-US"/>
            </a:fld>
            <a:endParaRPr lang="en-US"/>
          </a:p>
        </p:txBody>
      </p:sp>
    </p:spTree>
  </p:cSld>
  <p:clrMapOvr>
    <a:masterClrMapping/>
  </p:clrMapOvr>
  <p:transition spd="slow" advClick="0" advTm="2000">
    <p:fade/>
  </p:transition>
</p:sldLayout>
</file>

<file path=ppt/slideLayouts/slideLayout3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 altLang="en-US"/>
              <a:t>Page </a:t>
            </a:r>
            <a:r>
              <a:rPr lang="de-DE" altLang="en-US">
                <a:sym typeface="MS UI Gothic" pitchFamily="34" charset="-128"/>
              </a:rPr>
              <a:t></a:t>
            </a:r>
            <a:r>
              <a:rPr lang="de-DE" altLang="en-US"/>
              <a:t> </a:t>
            </a:r>
            <a:fld id="{6C90C244-D92A-4CE4-85B8-7447482D09B5}" type="slidenum">
              <a:rPr lang="en-US" altLang="en-US"/>
            </a:fld>
            <a:endParaRPr lang="en-US"/>
          </a:p>
        </p:txBody>
      </p:sp>
    </p:spTree>
  </p:cSld>
  <p:clrMapOvr>
    <a:masterClrMapping/>
  </p:clrMapOvr>
  <p:transition spd="slow" advClick="0" advTm="2000">
    <p:fade/>
  </p:transition>
</p:sldLayout>
</file>

<file path=ppt/slideLayouts/slideLayout3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9274495" y="350052"/>
            <a:ext cx="2871470" cy="625244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55640" y="350052"/>
            <a:ext cx="8405495" cy="625244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 altLang="en-US"/>
              <a:t>Page </a:t>
            </a:r>
            <a:r>
              <a:rPr lang="de-DE" altLang="en-US">
                <a:sym typeface="MS UI Gothic" pitchFamily="34" charset="-128"/>
              </a:rPr>
              <a:t></a:t>
            </a:r>
            <a:r>
              <a:rPr lang="de-DE" altLang="en-US"/>
              <a:t> </a:t>
            </a:r>
            <a:fld id="{3ECA8A27-CA3D-41C3-B1CC-04D756766900}" type="slidenum">
              <a:rPr lang="en-US" altLang="en-US"/>
            </a:fld>
            <a:endParaRPr lang="en-US"/>
          </a:p>
        </p:txBody>
      </p:sp>
    </p:spTree>
  </p:cSld>
  <p:clrMapOvr>
    <a:masterClrMapping/>
  </p:clrMapOvr>
  <p:transition spd="slow" advClick="0" advTm="2000">
    <p:fade/>
  </p:transition>
</p:sldLayout>
</file>

<file path=ppt/slideLayouts/slideLayout3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9" descr="01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" y="0"/>
            <a:ext cx="12801600" cy="7200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5" name="Picture 10" descr="2-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" y="0"/>
            <a:ext cx="12801600" cy="7200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93187" name="Rectangle 3"/>
          <p:cNvSpPr>
            <a:spLocks noGrp="1" noChangeArrowheads="1"/>
          </p:cNvSpPr>
          <p:nvPr>
            <p:ph type="ctrTitle" hasCustomPrompt="1"/>
          </p:nvPr>
        </p:nvSpPr>
        <p:spPr>
          <a:xfrm>
            <a:off x="655641" y="2892038"/>
            <a:ext cx="11490324" cy="708421"/>
          </a:xfrm>
        </p:spPr>
        <p:txBody>
          <a:bodyPr/>
          <a:lstStyle>
            <a:lvl1pPr algn="r">
              <a:defRPr/>
            </a:lvl1pPr>
          </a:lstStyle>
          <a:p>
            <a:r>
              <a:rPr lang="zh-CN" altLang="en-US"/>
              <a:t>主标题文本样式：黑体</a:t>
            </a:r>
            <a:r>
              <a:rPr lang="en-US" altLang="zh-CN"/>
              <a:t>/34</a:t>
            </a:r>
            <a:r>
              <a:rPr lang="zh-CN" altLang="en-US"/>
              <a:t>号  </a:t>
            </a:r>
            <a:r>
              <a:rPr lang="en-US" altLang="zh-CN"/>
              <a:t>Arial/34pt</a:t>
            </a:r>
            <a:endParaRPr lang="en-US" altLang="zh-CN"/>
          </a:p>
        </p:txBody>
      </p:sp>
      <p:sp>
        <p:nvSpPr>
          <p:cNvPr id="93188" name="Rectangle 4"/>
          <p:cNvSpPr>
            <a:spLocks noGrp="1" noChangeArrowheads="1"/>
          </p:cNvSpPr>
          <p:nvPr>
            <p:ph type="subTitle" idx="1" hasCustomPrompt="1"/>
          </p:nvPr>
        </p:nvSpPr>
        <p:spPr>
          <a:xfrm>
            <a:off x="655641" y="3603784"/>
            <a:ext cx="11490324" cy="453390"/>
          </a:xfrm>
        </p:spPr>
        <p:txBody>
          <a:bodyPr/>
          <a:lstStyle>
            <a:lvl1pPr marL="0" indent="0" algn="r">
              <a:buFont typeface="Wingdings" pitchFamily="2" charset="2"/>
              <a:buNone/>
              <a:defRPr sz="1600" b="0"/>
            </a:lvl1pPr>
          </a:lstStyle>
          <a:p>
            <a:r>
              <a:rPr lang="zh-CN" altLang="en-US"/>
              <a:t>副标题文本样式：华文细黑</a:t>
            </a:r>
            <a:r>
              <a:rPr lang="en-US" altLang="zh-CN"/>
              <a:t>/18</a:t>
            </a:r>
            <a:r>
              <a:rPr lang="zh-CN" altLang="en-US"/>
              <a:t>号  </a:t>
            </a:r>
            <a:r>
              <a:rPr lang="en-US" altLang="zh-CN"/>
              <a:t>Arial/18pt</a:t>
            </a:r>
            <a:endParaRPr lang="en-US" altLang="zh-CN"/>
          </a:p>
        </p:txBody>
      </p:sp>
    </p:spTree>
  </p:cSld>
  <p:clrMapOvr>
    <a:masterClrMapping/>
  </p:clrMapOvr>
  <p:transition spd="slow" advClick="0" advTm="2000">
    <p:fade/>
  </p:transition>
</p:sldLayout>
</file>

<file path=ppt/slideLayouts/slideLayout3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 spd="slow" advClick="0" advTm="2000">
    <p:fade/>
  </p:transition>
</p:sldLayout>
</file>

<file path=ppt/slideLayouts/slideLayout36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11238" y="4627254"/>
            <a:ext cx="10881360" cy="1430179"/>
          </a:xfrm>
        </p:spPr>
        <p:txBody>
          <a:bodyPr anchor="t"/>
          <a:lstStyle>
            <a:lvl1pPr algn="l">
              <a:defRPr sz="47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011238" y="3052049"/>
            <a:ext cx="10881360" cy="1575196"/>
          </a:xfrm>
        </p:spPr>
        <p:txBody>
          <a:bodyPr anchor="b"/>
          <a:lstStyle>
            <a:lvl1pPr marL="0" indent="0">
              <a:buNone/>
              <a:defRPr sz="2300"/>
            </a:lvl1pPr>
            <a:lvl2pPr marL="534670" indent="0">
              <a:buNone/>
              <a:defRPr sz="2100"/>
            </a:lvl2pPr>
            <a:lvl3pPr marL="1069340" indent="0">
              <a:buNone/>
              <a:defRPr sz="1900"/>
            </a:lvl3pPr>
            <a:lvl4pPr marL="1603375" indent="0">
              <a:buNone/>
              <a:defRPr sz="1600"/>
            </a:lvl4pPr>
            <a:lvl5pPr marL="2138045" indent="0">
              <a:buNone/>
              <a:defRPr sz="1600"/>
            </a:lvl5pPr>
            <a:lvl6pPr marL="2672715" indent="0">
              <a:buNone/>
              <a:defRPr sz="1600"/>
            </a:lvl6pPr>
            <a:lvl7pPr marL="3207385" indent="0">
              <a:buNone/>
              <a:defRPr sz="1600"/>
            </a:lvl7pPr>
            <a:lvl8pPr marL="3742055" indent="0">
              <a:buNone/>
              <a:defRPr sz="1600"/>
            </a:lvl8pPr>
            <a:lvl9pPr marL="4276725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  <p:transition spd="slow" advClick="0" advTm="2000">
    <p:fade/>
  </p:transition>
</p:sldLayout>
</file>

<file path=ppt/slideLayouts/slideLayout37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55648" y="1030129"/>
            <a:ext cx="5638481" cy="5642372"/>
          </a:xfrm>
        </p:spPr>
        <p:txBody>
          <a:bodyPr/>
          <a:lstStyle>
            <a:lvl1pPr>
              <a:defRPr sz="3300"/>
            </a:lvl1pPr>
            <a:lvl2pPr>
              <a:defRPr sz="2800"/>
            </a:lvl2pPr>
            <a:lvl3pPr>
              <a:defRPr sz="23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507484" y="1030129"/>
            <a:ext cx="5638484" cy="5642372"/>
          </a:xfrm>
        </p:spPr>
        <p:txBody>
          <a:bodyPr/>
          <a:lstStyle>
            <a:lvl1pPr>
              <a:defRPr sz="3300"/>
            </a:lvl1pPr>
            <a:lvl2pPr>
              <a:defRPr sz="2800"/>
            </a:lvl2pPr>
            <a:lvl3pPr>
              <a:defRPr sz="23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0"/>
          </p:nvPr>
        </p:nvSpPr>
        <p:spPr>
          <a:xfrm>
            <a:off x="9159372" y="6824663"/>
            <a:ext cx="2986099" cy="222250"/>
          </a:xfrm>
          <a:prstGeom prst="rect">
            <a:avLst/>
          </a:prstGeom>
        </p:spPr>
        <p:txBody>
          <a:bodyPr lIns="106920" tIns="53457" rIns="106920" bIns="53457"/>
          <a:lstStyle>
            <a:lvl1pPr>
              <a:defRPr>
                <a:ea typeface="华文细黑" pitchFamily="2" charset="-122"/>
                <a:cs typeface="+mn-cs"/>
              </a:defRPr>
            </a:lvl1pPr>
          </a:lstStyle>
          <a:p>
            <a:pPr>
              <a:defRPr/>
            </a:pPr>
            <a:fld id="{485E6112-E121-407B-B4F0-A9F59746A512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slow" advClick="0" advTm="2000">
    <p:fade/>
  </p:transition>
</p:sldLayout>
</file>

<file path=ppt/slideLayouts/slideLayout38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0080" y="288370"/>
            <a:ext cx="11521441" cy="12001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40082" y="1611869"/>
            <a:ext cx="5656263" cy="671750"/>
          </a:xfrm>
        </p:spPr>
        <p:txBody>
          <a:bodyPr anchor="b"/>
          <a:lstStyle>
            <a:lvl1pPr marL="0" indent="0">
              <a:buNone/>
              <a:defRPr sz="2800" b="1"/>
            </a:lvl1pPr>
            <a:lvl2pPr marL="534670" indent="0">
              <a:buNone/>
              <a:defRPr sz="2300" b="1"/>
            </a:lvl2pPr>
            <a:lvl3pPr marL="1069340" indent="0">
              <a:buNone/>
              <a:defRPr sz="2100" b="1"/>
            </a:lvl3pPr>
            <a:lvl4pPr marL="1603375" indent="0">
              <a:buNone/>
              <a:defRPr sz="1900" b="1"/>
            </a:lvl4pPr>
            <a:lvl5pPr marL="2138045" indent="0">
              <a:buNone/>
              <a:defRPr sz="1900" b="1"/>
            </a:lvl5pPr>
            <a:lvl6pPr marL="2672715" indent="0">
              <a:buNone/>
              <a:defRPr sz="1900" b="1"/>
            </a:lvl6pPr>
            <a:lvl7pPr marL="3207385" indent="0">
              <a:buNone/>
              <a:defRPr sz="1900" b="1"/>
            </a:lvl7pPr>
            <a:lvl8pPr marL="3742055" indent="0">
              <a:buNone/>
              <a:defRPr sz="1900" b="1"/>
            </a:lvl8pPr>
            <a:lvl9pPr marL="4276725" indent="0">
              <a:buNone/>
              <a:defRPr sz="19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40082" y="2283619"/>
            <a:ext cx="5656263" cy="4148852"/>
          </a:xfrm>
        </p:spPr>
        <p:txBody>
          <a:bodyPr/>
          <a:lstStyle>
            <a:lvl1pPr>
              <a:defRPr sz="2800"/>
            </a:lvl1pPr>
            <a:lvl2pPr>
              <a:defRPr sz="2300"/>
            </a:lvl2pPr>
            <a:lvl3pPr>
              <a:defRPr sz="21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503044" y="1611869"/>
            <a:ext cx="5658485" cy="671750"/>
          </a:xfrm>
        </p:spPr>
        <p:txBody>
          <a:bodyPr anchor="b"/>
          <a:lstStyle>
            <a:lvl1pPr marL="0" indent="0">
              <a:buNone/>
              <a:defRPr sz="2800" b="1"/>
            </a:lvl1pPr>
            <a:lvl2pPr marL="534670" indent="0">
              <a:buNone/>
              <a:defRPr sz="2300" b="1"/>
            </a:lvl2pPr>
            <a:lvl3pPr marL="1069340" indent="0">
              <a:buNone/>
              <a:defRPr sz="2100" b="1"/>
            </a:lvl3pPr>
            <a:lvl4pPr marL="1603375" indent="0">
              <a:buNone/>
              <a:defRPr sz="1900" b="1"/>
            </a:lvl4pPr>
            <a:lvl5pPr marL="2138045" indent="0">
              <a:buNone/>
              <a:defRPr sz="1900" b="1"/>
            </a:lvl5pPr>
            <a:lvl6pPr marL="2672715" indent="0">
              <a:buNone/>
              <a:defRPr sz="1900" b="1"/>
            </a:lvl6pPr>
            <a:lvl7pPr marL="3207385" indent="0">
              <a:buNone/>
              <a:defRPr sz="1900" b="1"/>
            </a:lvl7pPr>
            <a:lvl8pPr marL="3742055" indent="0">
              <a:buNone/>
              <a:defRPr sz="1900" b="1"/>
            </a:lvl8pPr>
            <a:lvl9pPr marL="4276725" indent="0">
              <a:buNone/>
              <a:defRPr sz="19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503044" y="2283619"/>
            <a:ext cx="5658485" cy="4148852"/>
          </a:xfrm>
        </p:spPr>
        <p:txBody>
          <a:bodyPr/>
          <a:lstStyle>
            <a:lvl1pPr>
              <a:defRPr sz="2800"/>
            </a:lvl1pPr>
            <a:lvl2pPr>
              <a:defRPr sz="2300"/>
            </a:lvl2pPr>
            <a:lvl3pPr>
              <a:defRPr sz="21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0"/>
          </p:nvPr>
        </p:nvSpPr>
        <p:spPr>
          <a:xfrm>
            <a:off x="9159372" y="6824663"/>
            <a:ext cx="2986099" cy="222250"/>
          </a:xfrm>
          <a:prstGeom prst="rect">
            <a:avLst/>
          </a:prstGeom>
        </p:spPr>
        <p:txBody>
          <a:bodyPr lIns="106920" tIns="53457" rIns="106920" bIns="53457"/>
          <a:lstStyle>
            <a:lvl1pPr>
              <a:defRPr>
                <a:ea typeface="华文细黑" pitchFamily="2" charset="-122"/>
                <a:cs typeface="+mn-cs"/>
              </a:defRPr>
            </a:lvl1pPr>
          </a:lstStyle>
          <a:p>
            <a:pPr>
              <a:defRPr/>
            </a:pPr>
            <a:fld id="{281318EA-2F33-4519-A4D4-FC426E6F81E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slow" advClick="0" advTm="2000">
    <p:fade/>
  </p:transition>
</p:sldLayout>
</file>

<file path=ppt/slideLayouts/slideLayout39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灯片编号占位符 2"/>
          <p:cNvSpPr>
            <a:spLocks noGrp="1"/>
          </p:cNvSpPr>
          <p:nvPr>
            <p:ph type="sldNum" sz="quarter" idx="10"/>
          </p:nvPr>
        </p:nvSpPr>
        <p:spPr>
          <a:xfrm>
            <a:off x="9159372" y="6824663"/>
            <a:ext cx="2986099" cy="222250"/>
          </a:xfrm>
          <a:prstGeom prst="rect">
            <a:avLst/>
          </a:prstGeom>
        </p:spPr>
        <p:txBody>
          <a:bodyPr lIns="106920" tIns="53457" rIns="106920" bIns="53457"/>
          <a:lstStyle>
            <a:lvl1pPr>
              <a:defRPr>
                <a:ea typeface="华文细黑" pitchFamily="2" charset="-122"/>
                <a:cs typeface="+mn-cs"/>
              </a:defRPr>
            </a:lvl1pPr>
          </a:lstStyle>
          <a:p>
            <a:pPr>
              <a:defRPr/>
            </a:pPr>
            <a:fld id="{353A4617-4EDA-4814-81CB-566DF22A2F52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slow" advClick="0" advTm="2000">
    <p:fade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55651" y="1030129"/>
            <a:ext cx="5638481" cy="5642372"/>
          </a:xfrm>
        </p:spPr>
        <p:txBody>
          <a:bodyPr/>
          <a:lstStyle>
            <a:lvl1pPr>
              <a:defRPr sz="3300"/>
            </a:lvl1pPr>
            <a:lvl2pPr>
              <a:defRPr sz="2800"/>
            </a:lvl2pPr>
            <a:lvl3pPr>
              <a:defRPr sz="23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507484" y="1030129"/>
            <a:ext cx="5638484" cy="5642372"/>
          </a:xfrm>
        </p:spPr>
        <p:txBody>
          <a:bodyPr/>
          <a:lstStyle>
            <a:lvl1pPr>
              <a:defRPr sz="3300"/>
            </a:lvl1pPr>
            <a:lvl2pPr>
              <a:defRPr sz="2800"/>
            </a:lvl2pPr>
            <a:lvl3pPr>
              <a:defRPr sz="23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 spd="slow" advClick="0" advTm="2000">
    <p:fade/>
  </p:transition>
</p:sldLayout>
</file>

<file path=ppt/slideLayouts/slideLayout40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/>
          <p:cNvSpPr>
            <a:spLocks noGrp="1"/>
          </p:cNvSpPr>
          <p:nvPr>
            <p:ph type="sldNum" sz="quarter" idx="10"/>
          </p:nvPr>
        </p:nvSpPr>
        <p:spPr>
          <a:xfrm>
            <a:off x="9159372" y="6824663"/>
            <a:ext cx="2986099" cy="222250"/>
          </a:xfrm>
          <a:prstGeom prst="rect">
            <a:avLst/>
          </a:prstGeom>
        </p:spPr>
        <p:txBody>
          <a:bodyPr lIns="106920" tIns="53457" rIns="106920" bIns="53457"/>
          <a:lstStyle>
            <a:lvl1pPr>
              <a:defRPr>
                <a:ea typeface="华文细黑" pitchFamily="2" charset="-122"/>
                <a:cs typeface="+mn-cs"/>
              </a:defRPr>
            </a:lvl1pPr>
          </a:lstStyle>
          <a:p>
            <a:pPr>
              <a:defRPr/>
            </a:pPr>
            <a:fld id="{620AC08A-31D1-459F-A0E1-F35C3A2539A0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slow" advClick="0" advTm="2000">
    <p:fade/>
  </p:transition>
</p:sldLayout>
</file>

<file path=ppt/slideLayouts/slideLayout41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0090" y="286705"/>
            <a:ext cx="4211638" cy="1220153"/>
          </a:xfrm>
        </p:spPr>
        <p:txBody>
          <a:bodyPr anchor="b"/>
          <a:lstStyle>
            <a:lvl1pPr algn="l">
              <a:defRPr sz="23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005070" y="286711"/>
            <a:ext cx="7156450" cy="6145769"/>
          </a:xfrm>
        </p:spPr>
        <p:txBody>
          <a:bodyPr/>
          <a:lstStyle>
            <a:lvl1pPr>
              <a:defRPr sz="3700"/>
            </a:lvl1pPr>
            <a:lvl2pPr>
              <a:defRPr sz="3300"/>
            </a:lvl2pPr>
            <a:lvl3pPr>
              <a:defRPr sz="2800"/>
            </a:lvl3pPr>
            <a:lvl4pPr>
              <a:defRPr sz="2300"/>
            </a:lvl4pPr>
            <a:lvl5pPr>
              <a:defRPr sz="2300"/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40090" y="1506861"/>
            <a:ext cx="4211638" cy="4925616"/>
          </a:xfrm>
        </p:spPr>
        <p:txBody>
          <a:bodyPr/>
          <a:lstStyle>
            <a:lvl1pPr marL="0" indent="0">
              <a:buNone/>
              <a:defRPr sz="1600"/>
            </a:lvl1pPr>
            <a:lvl2pPr marL="534670" indent="0">
              <a:buNone/>
              <a:defRPr sz="1400"/>
            </a:lvl2pPr>
            <a:lvl3pPr marL="1069340" indent="0">
              <a:buNone/>
              <a:defRPr sz="1200"/>
            </a:lvl3pPr>
            <a:lvl4pPr marL="1603375" indent="0">
              <a:buNone/>
              <a:defRPr sz="1100"/>
            </a:lvl4pPr>
            <a:lvl5pPr marL="2138045" indent="0">
              <a:buNone/>
              <a:defRPr sz="1100"/>
            </a:lvl5pPr>
            <a:lvl6pPr marL="2672715" indent="0">
              <a:buNone/>
              <a:defRPr sz="1100"/>
            </a:lvl6pPr>
            <a:lvl7pPr marL="3207385" indent="0">
              <a:buNone/>
              <a:defRPr sz="1100"/>
            </a:lvl7pPr>
            <a:lvl8pPr marL="3742055" indent="0">
              <a:buNone/>
              <a:defRPr sz="1100"/>
            </a:lvl8pPr>
            <a:lvl9pPr marL="4276725" indent="0">
              <a:buNone/>
              <a:defRPr sz="11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0"/>
          </p:nvPr>
        </p:nvSpPr>
        <p:spPr>
          <a:xfrm>
            <a:off x="9159372" y="6824663"/>
            <a:ext cx="2986099" cy="222250"/>
          </a:xfrm>
          <a:prstGeom prst="rect">
            <a:avLst/>
          </a:prstGeom>
        </p:spPr>
        <p:txBody>
          <a:bodyPr lIns="106920" tIns="53457" rIns="106920" bIns="53457"/>
          <a:lstStyle>
            <a:lvl1pPr>
              <a:defRPr>
                <a:ea typeface="华文细黑" pitchFamily="2" charset="-122"/>
                <a:cs typeface="+mn-cs"/>
              </a:defRPr>
            </a:lvl1pPr>
          </a:lstStyle>
          <a:p>
            <a:pPr>
              <a:defRPr/>
            </a:pPr>
            <a:fld id="{5F1527D1-1AA0-47CB-902B-6F91BB7514D9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slow" advClick="0" advTm="2000">
    <p:fade/>
  </p:transition>
</p:sldLayout>
</file>

<file path=ppt/slideLayouts/slideLayout42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509203" y="5040634"/>
            <a:ext cx="7680960" cy="595075"/>
          </a:xfrm>
        </p:spPr>
        <p:txBody>
          <a:bodyPr anchor="b"/>
          <a:lstStyle>
            <a:lvl1pPr algn="l">
              <a:defRPr sz="23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509203" y="643414"/>
            <a:ext cx="7680960" cy="4320540"/>
          </a:xfrm>
        </p:spPr>
        <p:txBody>
          <a:bodyPr/>
          <a:lstStyle>
            <a:lvl1pPr marL="0" indent="0">
              <a:buNone/>
              <a:defRPr sz="3700"/>
            </a:lvl1pPr>
            <a:lvl2pPr marL="534670" indent="0">
              <a:buNone/>
              <a:defRPr sz="3300"/>
            </a:lvl2pPr>
            <a:lvl3pPr marL="1069340" indent="0">
              <a:buNone/>
              <a:defRPr sz="2800"/>
            </a:lvl3pPr>
            <a:lvl4pPr marL="1603375" indent="0">
              <a:buNone/>
              <a:defRPr sz="2300"/>
            </a:lvl4pPr>
            <a:lvl5pPr marL="2138045" indent="0">
              <a:buNone/>
              <a:defRPr sz="2300"/>
            </a:lvl5pPr>
            <a:lvl6pPr marL="2672715" indent="0">
              <a:buNone/>
              <a:defRPr sz="2300"/>
            </a:lvl6pPr>
            <a:lvl7pPr marL="3207385" indent="0">
              <a:buNone/>
              <a:defRPr sz="2300"/>
            </a:lvl7pPr>
            <a:lvl8pPr marL="3742055" indent="0">
              <a:buNone/>
              <a:defRPr sz="2300"/>
            </a:lvl8pPr>
            <a:lvl9pPr marL="4276725" indent="0">
              <a:buNone/>
              <a:defRPr sz="23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509203" y="5635709"/>
            <a:ext cx="7680960" cy="845105"/>
          </a:xfrm>
        </p:spPr>
        <p:txBody>
          <a:bodyPr/>
          <a:lstStyle>
            <a:lvl1pPr marL="0" indent="0">
              <a:buNone/>
              <a:defRPr sz="1600"/>
            </a:lvl1pPr>
            <a:lvl2pPr marL="534670" indent="0">
              <a:buNone/>
              <a:defRPr sz="1400"/>
            </a:lvl2pPr>
            <a:lvl3pPr marL="1069340" indent="0">
              <a:buNone/>
              <a:defRPr sz="1200"/>
            </a:lvl3pPr>
            <a:lvl4pPr marL="1603375" indent="0">
              <a:buNone/>
              <a:defRPr sz="1100"/>
            </a:lvl4pPr>
            <a:lvl5pPr marL="2138045" indent="0">
              <a:buNone/>
              <a:defRPr sz="1100"/>
            </a:lvl5pPr>
            <a:lvl6pPr marL="2672715" indent="0">
              <a:buNone/>
              <a:defRPr sz="1100"/>
            </a:lvl6pPr>
            <a:lvl7pPr marL="3207385" indent="0">
              <a:buNone/>
              <a:defRPr sz="1100"/>
            </a:lvl7pPr>
            <a:lvl8pPr marL="3742055" indent="0">
              <a:buNone/>
              <a:defRPr sz="1100"/>
            </a:lvl8pPr>
            <a:lvl9pPr marL="4276725" indent="0">
              <a:buNone/>
              <a:defRPr sz="11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0"/>
          </p:nvPr>
        </p:nvSpPr>
        <p:spPr>
          <a:xfrm>
            <a:off x="9159372" y="6824663"/>
            <a:ext cx="2986099" cy="222250"/>
          </a:xfrm>
          <a:prstGeom prst="rect">
            <a:avLst/>
          </a:prstGeom>
        </p:spPr>
        <p:txBody>
          <a:bodyPr lIns="106920" tIns="53457" rIns="106920" bIns="53457"/>
          <a:lstStyle>
            <a:lvl1pPr>
              <a:defRPr>
                <a:ea typeface="华文细黑" pitchFamily="2" charset="-122"/>
                <a:cs typeface="+mn-cs"/>
              </a:defRPr>
            </a:lvl1pPr>
          </a:lstStyle>
          <a:p>
            <a:pPr>
              <a:defRPr/>
            </a:pPr>
            <a:fld id="{4048D36E-A4BF-4BB4-A268-3AAEF5E63EFF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slow" advClick="0" advTm="2000">
    <p:fade/>
  </p:transition>
</p:sldLayout>
</file>

<file path=ppt/slideLayouts/slideLayout4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>
          <a:xfrm>
            <a:off x="9159372" y="6824663"/>
            <a:ext cx="2986099" cy="222250"/>
          </a:xfrm>
          <a:prstGeom prst="rect">
            <a:avLst/>
          </a:prstGeom>
        </p:spPr>
        <p:txBody>
          <a:bodyPr lIns="106920" tIns="53457" rIns="106920" bIns="53457"/>
          <a:lstStyle>
            <a:lvl1pPr>
              <a:defRPr>
                <a:ea typeface="华文细黑" pitchFamily="2" charset="-122"/>
                <a:cs typeface="+mn-cs"/>
              </a:defRPr>
            </a:lvl1pPr>
          </a:lstStyle>
          <a:p>
            <a:pPr>
              <a:defRPr/>
            </a:pPr>
            <a:fld id="{927EF4F9-171E-4F62-9E9E-6FE95D43491C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slow" advClick="0" advTm="2000">
    <p:fade/>
  </p:transition>
</p:sldLayout>
</file>

<file path=ppt/slideLayouts/slideLayout4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9247823" y="121691"/>
            <a:ext cx="2898140" cy="655081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553405" y="121691"/>
            <a:ext cx="8481060" cy="655081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>
          <a:xfrm>
            <a:off x="9159372" y="6824663"/>
            <a:ext cx="2986099" cy="222250"/>
          </a:xfrm>
          <a:prstGeom prst="rect">
            <a:avLst/>
          </a:prstGeom>
        </p:spPr>
        <p:txBody>
          <a:bodyPr lIns="106920" tIns="53457" rIns="106920" bIns="53457"/>
          <a:lstStyle>
            <a:lvl1pPr>
              <a:defRPr>
                <a:ea typeface="华文细黑" pitchFamily="2" charset="-122"/>
                <a:cs typeface="+mn-cs"/>
              </a:defRPr>
            </a:lvl1pPr>
          </a:lstStyle>
          <a:p>
            <a:pPr>
              <a:defRPr/>
            </a:pPr>
            <a:fld id="{66599ABD-C8B2-496D-B568-D21085F0B963}" type="slidenum">
              <a:rPr lang="zh-CN" altLang="en-US"/>
            </a:fld>
            <a:endParaRPr lang="zh-CN" altLang="en-US"/>
          </a:p>
        </p:txBody>
      </p:sp>
    </p:spTree>
  </p:cSld>
  <p:clrMapOvr>
    <a:masterClrMapping/>
  </p:clrMapOvr>
  <p:transition spd="slow" advClick="0" advTm="2000">
    <p:fade/>
  </p:transition>
</p:sldLayout>
</file>

<file path=ppt/slideLayouts/slideLayout45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60121" y="2236950"/>
            <a:ext cx="10881360" cy="1543526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920241" y="4080510"/>
            <a:ext cx="8961121" cy="1840230"/>
          </a:xfrm>
        </p:spPr>
        <p:txBody>
          <a:bodyPr/>
          <a:lstStyle>
            <a:lvl1pPr marL="0" indent="0" algn="ctr">
              <a:buNone/>
              <a:defRPr/>
            </a:lvl1pPr>
            <a:lvl2pPr marL="534670" indent="0" algn="ctr">
              <a:buNone/>
              <a:defRPr/>
            </a:lvl2pPr>
            <a:lvl3pPr marL="1069340" indent="0" algn="ctr">
              <a:buNone/>
              <a:defRPr/>
            </a:lvl3pPr>
            <a:lvl4pPr marL="1603375" indent="0" algn="ctr">
              <a:buNone/>
              <a:defRPr/>
            </a:lvl4pPr>
            <a:lvl5pPr marL="2138045" indent="0" algn="ctr">
              <a:buNone/>
              <a:defRPr/>
            </a:lvl5pPr>
            <a:lvl6pPr marL="2672715" indent="0" algn="ctr">
              <a:buNone/>
              <a:defRPr/>
            </a:lvl6pPr>
            <a:lvl7pPr marL="3207385" indent="0" algn="ctr">
              <a:buNone/>
              <a:defRPr/>
            </a:lvl7pPr>
            <a:lvl8pPr marL="3742055" indent="0" algn="ctr">
              <a:buNone/>
              <a:defRPr/>
            </a:lvl8pPr>
            <a:lvl9pPr marL="4276725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10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</p:spTree>
  </p:cSld>
  <p:clrMapOvr>
    <a:masterClrMapping/>
  </p:clrMapOvr>
  <p:transition spd="slow" advClick="0" advTm="2000">
    <p:fade/>
  </p:transition>
</p:sldLayout>
</file>

<file path=ppt/slideLayouts/slideLayout46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10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</p:spTree>
  </p:cSld>
  <p:clrMapOvr>
    <a:masterClrMapping/>
  </p:clrMapOvr>
  <p:transition spd="slow" advClick="0" advTm="2000">
    <p:fade/>
  </p:transition>
</p:sldLayout>
</file>

<file path=ppt/slideLayouts/slideLayout47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11238" y="4627254"/>
            <a:ext cx="10881360" cy="1430179"/>
          </a:xfrm>
        </p:spPr>
        <p:txBody>
          <a:bodyPr anchor="t"/>
          <a:lstStyle>
            <a:lvl1pPr algn="l">
              <a:defRPr sz="47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011238" y="3052049"/>
            <a:ext cx="10881360" cy="1575196"/>
          </a:xfrm>
        </p:spPr>
        <p:txBody>
          <a:bodyPr anchor="b"/>
          <a:lstStyle>
            <a:lvl1pPr marL="0" indent="0">
              <a:buNone/>
              <a:defRPr sz="2300"/>
            </a:lvl1pPr>
            <a:lvl2pPr marL="534670" indent="0">
              <a:buNone/>
              <a:defRPr sz="2100"/>
            </a:lvl2pPr>
            <a:lvl3pPr marL="1069340" indent="0">
              <a:buNone/>
              <a:defRPr sz="1900"/>
            </a:lvl3pPr>
            <a:lvl4pPr marL="1603375" indent="0">
              <a:buNone/>
              <a:defRPr sz="1600"/>
            </a:lvl4pPr>
            <a:lvl5pPr marL="2138045" indent="0">
              <a:buNone/>
              <a:defRPr sz="1600"/>
            </a:lvl5pPr>
            <a:lvl6pPr marL="2672715" indent="0">
              <a:buNone/>
              <a:defRPr sz="1600"/>
            </a:lvl6pPr>
            <a:lvl7pPr marL="3207385" indent="0">
              <a:buNone/>
              <a:defRPr sz="1600"/>
            </a:lvl7pPr>
            <a:lvl8pPr marL="3742055" indent="0">
              <a:buNone/>
              <a:defRPr sz="1600"/>
            </a:lvl8pPr>
            <a:lvl9pPr marL="4276725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Rectangle 10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</p:spTree>
  </p:cSld>
  <p:clrMapOvr>
    <a:masterClrMapping/>
  </p:clrMapOvr>
  <p:transition spd="slow" advClick="0" advTm="2000">
    <p:fade/>
  </p:transition>
</p:sldLayout>
</file>

<file path=ppt/slideLayouts/slideLayout48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40055" y="1695213"/>
            <a:ext cx="5860734" cy="4610576"/>
          </a:xfrm>
        </p:spPr>
        <p:txBody>
          <a:bodyPr/>
          <a:lstStyle>
            <a:lvl1pPr>
              <a:defRPr sz="3300"/>
            </a:lvl1pPr>
            <a:lvl2pPr>
              <a:defRPr sz="2800"/>
            </a:lvl2pPr>
            <a:lvl3pPr>
              <a:defRPr sz="23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514158" y="1695213"/>
            <a:ext cx="5860731" cy="4610576"/>
          </a:xfrm>
        </p:spPr>
        <p:txBody>
          <a:bodyPr/>
          <a:lstStyle>
            <a:lvl1pPr>
              <a:defRPr sz="3300"/>
            </a:lvl1pPr>
            <a:lvl2pPr>
              <a:defRPr sz="2800"/>
            </a:lvl2pPr>
            <a:lvl3pPr>
              <a:defRPr sz="23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10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</p:spTree>
  </p:cSld>
  <p:clrMapOvr>
    <a:masterClrMapping/>
  </p:clrMapOvr>
  <p:transition spd="slow" advClick="0" advTm="2000">
    <p:fade/>
  </p:transition>
</p:sldLayout>
</file>

<file path=ppt/slideLayouts/slideLayout49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0080" y="288370"/>
            <a:ext cx="11521441" cy="12001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40082" y="1611869"/>
            <a:ext cx="5656263" cy="671750"/>
          </a:xfrm>
        </p:spPr>
        <p:txBody>
          <a:bodyPr anchor="b"/>
          <a:lstStyle>
            <a:lvl1pPr marL="0" indent="0">
              <a:buNone/>
              <a:defRPr sz="2800" b="1"/>
            </a:lvl1pPr>
            <a:lvl2pPr marL="534670" indent="0">
              <a:buNone/>
              <a:defRPr sz="2300" b="1"/>
            </a:lvl2pPr>
            <a:lvl3pPr marL="1069340" indent="0">
              <a:buNone/>
              <a:defRPr sz="2100" b="1"/>
            </a:lvl3pPr>
            <a:lvl4pPr marL="1603375" indent="0">
              <a:buNone/>
              <a:defRPr sz="1900" b="1"/>
            </a:lvl4pPr>
            <a:lvl5pPr marL="2138045" indent="0">
              <a:buNone/>
              <a:defRPr sz="1900" b="1"/>
            </a:lvl5pPr>
            <a:lvl6pPr marL="2672715" indent="0">
              <a:buNone/>
              <a:defRPr sz="1900" b="1"/>
            </a:lvl6pPr>
            <a:lvl7pPr marL="3207385" indent="0">
              <a:buNone/>
              <a:defRPr sz="1900" b="1"/>
            </a:lvl7pPr>
            <a:lvl8pPr marL="3742055" indent="0">
              <a:buNone/>
              <a:defRPr sz="1900" b="1"/>
            </a:lvl8pPr>
            <a:lvl9pPr marL="4276725" indent="0">
              <a:buNone/>
              <a:defRPr sz="19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40082" y="2283619"/>
            <a:ext cx="5656263" cy="4148852"/>
          </a:xfrm>
        </p:spPr>
        <p:txBody>
          <a:bodyPr/>
          <a:lstStyle>
            <a:lvl1pPr>
              <a:defRPr sz="2800"/>
            </a:lvl1pPr>
            <a:lvl2pPr>
              <a:defRPr sz="2300"/>
            </a:lvl2pPr>
            <a:lvl3pPr>
              <a:defRPr sz="21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503044" y="1611869"/>
            <a:ext cx="5658485" cy="671750"/>
          </a:xfrm>
        </p:spPr>
        <p:txBody>
          <a:bodyPr anchor="b"/>
          <a:lstStyle>
            <a:lvl1pPr marL="0" indent="0">
              <a:buNone/>
              <a:defRPr sz="2800" b="1"/>
            </a:lvl1pPr>
            <a:lvl2pPr marL="534670" indent="0">
              <a:buNone/>
              <a:defRPr sz="2300" b="1"/>
            </a:lvl2pPr>
            <a:lvl3pPr marL="1069340" indent="0">
              <a:buNone/>
              <a:defRPr sz="2100" b="1"/>
            </a:lvl3pPr>
            <a:lvl4pPr marL="1603375" indent="0">
              <a:buNone/>
              <a:defRPr sz="1900" b="1"/>
            </a:lvl4pPr>
            <a:lvl5pPr marL="2138045" indent="0">
              <a:buNone/>
              <a:defRPr sz="1900" b="1"/>
            </a:lvl5pPr>
            <a:lvl6pPr marL="2672715" indent="0">
              <a:buNone/>
              <a:defRPr sz="1900" b="1"/>
            </a:lvl6pPr>
            <a:lvl7pPr marL="3207385" indent="0">
              <a:buNone/>
              <a:defRPr sz="1900" b="1"/>
            </a:lvl7pPr>
            <a:lvl8pPr marL="3742055" indent="0">
              <a:buNone/>
              <a:defRPr sz="1900" b="1"/>
            </a:lvl8pPr>
            <a:lvl9pPr marL="4276725" indent="0">
              <a:buNone/>
              <a:defRPr sz="19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503044" y="2283619"/>
            <a:ext cx="5658485" cy="4148852"/>
          </a:xfrm>
        </p:spPr>
        <p:txBody>
          <a:bodyPr/>
          <a:lstStyle>
            <a:lvl1pPr>
              <a:defRPr sz="2800"/>
            </a:lvl1pPr>
            <a:lvl2pPr>
              <a:defRPr sz="2300"/>
            </a:lvl2pPr>
            <a:lvl3pPr>
              <a:defRPr sz="21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10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</p:spTree>
  </p:cSld>
  <p:clrMapOvr>
    <a:masterClrMapping/>
  </p:clrMapOvr>
  <p:transition spd="slow" advClick="0" advTm="2000">
    <p:fade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0080" y="288370"/>
            <a:ext cx="11521441" cy="12001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40082" y="1611869"/>
            <a:ext cx="5656263" cy="671750"/>
          </a:xfrm>
        </p:spPr>
        <p:txBody>
          <a:bodyPr anchor="b"/>
          <a:lstStyle>
            <a:lvl1pPr marL="0" indent="0">
              <a:buNone/>
              <a:defRPr sz="2800" b="1"/>
            </a:lvl1pPr>
            <a:lvl2pPr marL="534670" indent="0">
              <a:buNone/>
              <a:defRPr sz="2300" b="1"/>
            </a:lvl2pPr>
            <a:lvl3pPr marL="1068705" indent="0">
              <a:buNone/>
              <a:defRPr sz="2100" b="1"/>
            </a:lvl3pPr>
            <a:lvl4pPr marL="1603375" indent="0">
              <a:buNone/>
              <a:defRPr sz="1900" b="1"/>
            </a:lvl4pPr>
            <a:lvl5pPr marL="2137410" indent="0">
              <a:buNone/>
              <a:defRPr sz="1900" b="1"/>
            </a:lvl5pPr>
            <a:lvl6pPr marL="2672080" indent="0">
              <a:buNone/>
              <a:defRPr sz="1900" b="1"/>
            </a:lvl6pPr>
            <a:lvl7pPr marL="3206750" indent="0">
              <a:buNone/>
              <a:defRPr sz="1900" b="1"/>
            </a:lvl7pPr>
            <a:lvl8pPr marL="3740785" indent="0">
              <a:buNone/>
              <a:defRPr sz="1900" b="1"/>
            </a:lvl8pPr>
            <a:lvl9pPr marL="4275455" indent="0">
              <a:buNone/>
              <a:defRPr sz="19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40082" y="2283619"/>
            <a:ext cx="5656263" cy="4148852"/>
          </a:xfrm>
        </p:spPr>
        <p:txBody>
          <a:bodyPr/>
          <a:lstStyle>
            <a:lvl1pPr>
              <a:defRPr sz="2800"/>
            </a:lvl1pPr>
            <a:lvl2pPr>
              <a:defRPr sz="2300"/>
            </a:lvl2pPr>
            <a:lvl3pPr>
              <a:defRPr sz="21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503048" y="1611869"/>
            <a:ext cx="5658485" cy="671750"/>
          </a:xfrm>
        </p:spPr>
        <p:txBody>
          <a:bodyPr anchor="b"/>
          <a:lstStyle>
            <a:lvl1pPr marL="0" indent="0">
              <a:buNone/>
              <a:defRPr sz="2800" b="1"/>
            </a:lvl1pPr>
            <a:lvl2pPr marL="534670" indent="0">
              <a:buNone/>
              <a:defRPr sz="2300" b="1"/>
            </a:lvl2pPr>
            <a:lvl3pPr marL="1068705" indent="0">
              <a:buNone/>
              <a:defRPr sz="2100" b="1"/>
            </a:lvl3pPr>
            <a:lvl4pPr marL="1603375" indent="0">
              <a:buNone/>
              <a:defRPr sz="1900" b="1"/>
            </a:lvl4pPr>
            <a:lvl5pPr marL="2137410" indent="0">
              <a:buNone/>
              <a:defRPr sz="1900" b="1"/>
            </a:lvl5pPr>
            <a:lvl6pPr marL="2672080" indent="0">
              <a:buNone/>
              <a:defRPr sz="1900" b="1"/>
            </a:lvl6pPr>
            <a:lvl7pPr marL="3206750" indent="0">
              <a:buNone/>
              <a:defRPr sz="1900" b="1"/>
            </a:lvl7pPr>
            <a:lvl8pPr marL="3740785" indent="0">
              <a:buNone/>
              <a:defRPr sz="1900" b="1"/>
            </a:lvl8pPr>
            <a:lvl9pPr marL="4275455" indent="0">
              <a:buNone/>
              <a:defRPr sz="19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503048" y="2283619"/>
            <a:ext cx="5658485" cy="4148852"/>
          </a:xfrm>
        </p:spPr>
        <p:txBody>
          <a:bodyPr/>
          <a:lstStyle>
            <a:lvl1pPr>
              <a:defRPr sz="2800"/>
            </a:lvl1pPr>
            <a:lvl2pPr>
              <a:defRPr sz="2300"/>
            </a:lvl2pPr>
            <a:lvl3pPr>
              <a:defRPr sz="21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</p:spTree>
  </p:cSld>
  <p:clrMapOvr>
    <a:masterClrMapping/>
  </p:clrMapOvr>
  <p:transition spd="slow" advClick="0" advTm="2000">
    <p:fade/>
  </p:transition>
</p:sldLayout>
</file>

<file path=ppt/slideLayouts/slideLayout50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10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</p:spTree>
  </p:cSld>
  <p:clrMapOvr>
    <a:masterClrMapping/>
  </p:clrMapOvr>
  <p:transition spd="slow" advClick="0" advTm="2000">
    <p:fade/>
  </p:transition>
</p:sldLayout>
</file>

<file path=ppt/slideLayouts/slideLayout51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0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</p:spTree>
  </p:cSld>
  <p:clrMapOvr>
    <a:masterClrMapping/>
  </p:clrMapOvr>
  <p:transition spd="slow" advClick="0" advTm="2000">
    <p:fade/>
  </p:transition>
</p:sldLayout>
</file>

<file path=ppt/slideLayouts/slideLayout52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0090" y="286705"/>
            <a:ext cx="4211638" cy="1220153"/>
          </a:xfrm>
        </p:spPr>
        <p:txBody>
          <a:bodyPr anchor="b"/>
          <a:lstStyle>
            <a:lvl1pPr algn="l">
              <a:defRPr sz="23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005070" y="286711"/>
            <a:ext cx="7156450" cy="6145769"/>
          </a:xfrm>
        </p:spPr>
        <p:txBody>
          <a:bodyPr/>
          <a:lstStyle>
            <a:lvl1pPr>
              <a:defRPr sz="3700"/>
            </a:lvl1pPr>
            <a:lvl2pPr>
              <a:defRPr sz="3300"/>
            </a:lvl2pPr>
            <a:lvl3pPr>
              <a:defRPr sz="2800"/>
            </a:lvl3pPr>
            <a:lvl4pPr>
              <a:defRPr sz="2300"/>
            </a:lvl4pPr>
            <a:lvl5pPr>
              <a:defRPr sz="2300"/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40090" y="1506861"/>
            <a:ext cx="4211638" cy="4925616"/>
          </a:xfrm>
        </p:spPr>
        <p:txBody>
          <a:bodyPr/>
          <a:lstStyle>
            <a:lvl1pPr marL="0" indent="0">
              <a:buNone/>
              <a:defRPr sz="1600"/>
            </a:lvl1pPr>
            <a:lvl2pPr marL="534670" indent="0">
              <a:buNone/>
              <a:defRPr sz="1400"/>
            </a:lvl2pPr>
            <a:lvl3pPr marL="1069340" indent="0">
              <a:buNone/>
              <a:defRPr sz="1200"/>
            </a:lvl3pPr>
            <a:lvl4pPr marL="1603375" indent="0">
              <a:buNone/>
              <a:defRPr sz="1100"/>
            </a:lvl4pPr>
            <a:lvl5pPr marL="2138045" indent="0">
              <a:buNone/>
              <a:defRPr sz="1100"/>
            </a:lvl5pPr>
            <a:lvl6pPr marL="2672715" indent="0">
              <a:buNone/>
              <a:defRPr sz="1100"/>
            </a:lvl6pPr>
            <a:lvl7pPr marL="3207385" indent="0">
              <a:buNone/>
              <a:defRPr sz="1100"/>
            </a:lvl7pPr>
            <a:lvl8pPr marL="3742055" indent="0">
              <a:buNone/>
              <a:defRPr sz="1100"/>
            </a:lvl8pPr>
            <a:lvl9pPr marL="4276725" indent="0">
              <a:buNone/>
              <a:defRPr sz="11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Rectangle 10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</p:spTree>
  </p:cSld>
  <p:clrMapOvr>
    <a:masterClrMapping/>
  </p:clrMapOvr>
  <p:transition spd="slow" advClick="0" advTm="2000">
    <p:fade/>
  </p:transition>
</p:sldLayout>
</file>

<file path=ppt/slideLayouts/slideLayout53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509203" y="5040634"/>
            <a:ext cx="7680960" cy="595075"/>
          </a:xfrm>
        </p:spPr>
        <p:txBody>
          <a:bodyPr anchor="b"/>
          <a:lstStyle>
            <a:lvl1pPr algn="l">
              <a:defRPr sz="23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509203" y="643414"/>
            <a:ext cx="7680960" cy="4320540"/>
          </a:xfrm>
        </p:spPr>
        <p:txBody>
          <a:bodyPr/>
          <a:lstStyle>
            <a:lvl1pPr marL="0" indent="0">
              <a:buNone/>
              <a:defRPr sz="3700"/>
            </a:lvl1pPr>
            <a:lvl2pPr marL="534670" indent="0">
              <a:buNone/>
              <a:defRPr sz="3300"/>
            </a:lvl2pPr>
            <a:lvl3pPr marL="1069340" indent="0">
              <a:buNone/>
              <a:defRPr sz="2800"/>
            </a:lvl3pPr>
            <a:lvl4pPr marL="1603375" indent="0">
              <a:buNone/>
              <a:defRPr sz="2300"/>
            </a:lvl4pPr>
            <a:lvl5pPr marL="2138045" indent="0">
              <a:buNone/>
              <a:defRPr sz="2300"/>
            </a:lvl5pPr>
            <a:lvl6pPr marL="2672715" indent="0">
              <a:buNone/>
              <a:defRPr sz="2300"/>
            </a:lvl6pPr>
            <a:lvl7pPr marL="3207385" indent="0">
              <a:buNone/>
              <a:defRPr sz="2300"/>
            </a:lvl7pPr>
            <a:lvl8pPr marL="3742055" indent="0">
              <a:buNone/>
              <a:defRPr sz="2300"/>
            </a:lvl8pPr>
            <a:lvl9pPr marL="4276725" indent="0">
              <a:buNone/>
              <a:defRPr sz="23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509203" y="5635709"/>
            <a:ext cx="7680960" cy="845105"/>
          </a:xfrm>
        </p:spPr>
        <p:txBody>
          <a:bodyPr/>
          <a:lstStyle>
            <a:lvl1pPr marL="0" indent="0">
              <a:buNone/>
              <a:defRPr sz="1600"/>
            </a:lvl1pPr>
            <a:lvl2pPr marL="534670" indent="0">
              <a:buNone/>
              <a:defRPr sz="1400"/>
            </a:lvl2pPr>
            <a:lvl3pPr marL="1069340" indent="0">
              <a:buNone/>
              <a:defRPr sz="1200"/>
            </a:lvl3pPr>
            <a:lvl4pPr marL="1603375" indent="0">
              <a:buNone/>
              <a:defRPr sz="1100"/>
            </a:lvl4pPr>
            <a:lvl5pPr marL="2138045" indent="0">
              <a:buNone/>
              <a:defRPr sz="1100"/>
            </a:lvl5pPr>
            <a:lvl6pPr marL="2672715" indent="0">
              <a:buNone/>
              <a:defRPr sz="1100"/>
            </a:lvl6pPr>
            <a:lvl7pPr marL="3207385" indent="0">
              <a:buNone/>
              <a:defRPr sz="1100"/>
            </a:lvl7pPr>
            <a:lvl8pPr marL="3742055" indent="0">
              <a:buNone/>
              <a:defRPr sz="1100"/>
            </a:lvl8pPr>
            <a:lvl9pPr marL="4276725" indent="0">
              <a:buNone/>
              <a:defRPr sz="11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Rectangle 10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</p:spTree>
  </p:cSld>
  <p:clrMapOvr>
    <a:masterClrMapping/>
  </p:clrMapOvr>
  <p:transition spd="slow" advClick="0" advTm="2000">
    <p:fade/>
  </p:transition>
</p:sldLayout>
</file>

<file path=ppt/slideLayouts/slideLayout54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10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</p:spTree>
  </p:cSld>
  <p:clrMapOvr>
    <a:masterClrMapping/>
  </p:clrMapOvr>
  <p:transition spd="slow" advClick="0" advTm="2000">
    <p:fade/>
  </p:transition>
</p:sldLayout>
</file>

<file path=ppt/slideLayouts/slideLayout5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9392295" y="125021"/>
            <a:ext cx="2982595" cy="6180773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40056" y="125021"/>
            <a:ext cx="8738869" cy="6180773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10"/>
          <p:cNvSpPr>
            <a:spLocks noGrp="1" noChangeArrowheads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zh-CN" altLang="en-US"/>
          </a:p>
        </p:txBody>
      </p:sp>
    </p:spTree>
  </p:cSld>
  <p:clrMapOvr>
    <a:masterClrMapping/>
  </p:clrMapOvr>
  <p:transition spd="slow" advClick="0" advTm="2000">
    <p:fade/>
  </p:transition>
</p:sldLayout>
</file>

<file path=ppt/slideLayouts/slideLayout5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 showMasterSp="0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60121" y="2236950"/>
            <a:ext cx="10881360" cy="1543526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920240" y="4080510"/>
            <a:ext cx="8961121" cy="1840230"/>
          </a:xfrm>
        </p:spPr>
        <p:txBody>
          <a:bodyPr/>
          <a:lstStyle>
            <a:lvl1pPr marL="0" indent="0" algn="ctr">
              <a:buNone/>
              <a:defRPr/>
            </a:lvl1pPr>
            <a:lvl2pPr marL="534670" indent="0" algn="ctr">
              <a:buNone/>
              <a:defRPr/>
            </a:lvl2pPr>
            <a:lvl3pPr marL="1069340" indent="0" algn="ctr">
              <a:buNone/>
              <a:defRPr/>
            </a:lvl3pPr>
            <a:lvl4pPr marL="1603375" indent="0" algn="ctr">
              <a:buNone/>
              <a:defRPr/>
            </a:lvl4pPr>
            <a:lvl5pPr marL="2138045" indent="0" algn="ctr">
              <a:buNone/>
              <a:defRPr/>
            </a:lvl5pPr>
            <a:lvl6pPr marL="2672715" indent="0" algn="ctr">
              <a:buNone/>
              <a:defRPr/>
            </a:lvl6pPr>
            <a:lvl7pPr marL="3207385" indent="0" algn="ctr">
              <a:buNone/>
              <a:defRPr/>
            </a:lvl7pPr>
            <a:lvl8pPr marL="3742055" indent="0" algn="ctr">
              <a:buNone/>
              <a:defRPr/>
            </a:lvl8pPr>
            <a:lvl9pPr marL="427609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 altLang="en-US" smtClean="0">
                <a:solidFill>
                  <a:srgbClr val="FFFFFF"/>
                </a:solidFill>
              </a:rPr>
              <a:t>Page </a:t>
            </a:r>
            <a:r>
              <a:rPr lang="de-DE" altLang="en-US" smtClean="0">
                <a:solidFill>
                  <a:srgbClr val="FFFFFF"/>
                </a:solidFill>
                <a:sym typeface="MS UI Gothic" pitchFamily="34" charset="-128"/>
              </a:rPr>
              <a:t></a:t>
            </a:r>
            <a:r>
              <a:rPr lang="de-DE" altLang="en-US" smtClean="0">
                <a:solidFill>
                  <a:srgbClr val="FFFFFF"/>
                </a:solidFill>
              </a:rPr>
              <a:t> </a:t>
            </a:r>
            <a:fld id="{6006E35E-2451-4496-A95D-E09FDF6F9F86}" type="slidenum">
              <a:rPr lang="en-US" altLang="en-US" smtClean="0">
                <a:solidFill>
                  <a:srgbClr val="FFFFFF"/>
                </a:solidFill>
              </a:rPr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  <p:transition spd="slow" advClick="0" advTm="2000">
    <p:fade/>
  </p:transition>
</p:sldLayout>
</file>

<file path=ppt/slideLayouts/slideLayout57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 showMasterSp="0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 altLang="en-US" smtClean="0">
                <a:solidFill>
                  <a:srgbClr val="FFFFFF"/>
                </a:solidFill>
              </a:rPr>
              <a:t>Page </a:t>
            </a:r>
            <a:r>
              <a:rPr lang="de-DE" altLang="en-US" smtClean="0">
                <a:solidFill>
                  <a:srgbClr val="FFFFFF"/>
                </a:solidFill>
                <a:sym typeface="MS UI Gothic" pitchFamily="34" charset="-128"/>
              </a:rPr>
              <a:t></a:t>
            </a:r>
            <a:r>
              <a:rPr lang="de-DE" altLang="en-US" smtClean="0">
                <a:solidFill>
                  <a:srgbClr val="FFFFFF"/>
                </a:solidFill>
              </a:rPr>
              <a:t> </a:t>
            </a:r>
            <a:fld id="{163B3116-D135-40E3-9F8A-F7E29A63CD80}" type="slidenum">
              <a:rPr lang="en-US" altLang="en-US" smtClean="0">
                <a:solidFill>
                  <a:srgbClr val="FFFFFF"/>
                </a:solidFill>
              </a:rPr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  <p:transition spd="slow" advClick="0" advTm="2000">
    <p:fade/>
  </p:transition>
</p:sldLayout>
</file>

<file path=ppt/slideLayouts/slideLayout58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 showMasterSp="0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011238" y="4627253"/>
            <a:ext cx="10881360" cy="1430179"/>
          </a:xfrm>
        </p:spPr>
        <p:txBody>
          <a:bodyPr anchor="t"/>
          <a:lstStyle>
            <a:lvl1pPr algn="l">
              <a:defRPr sz="47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1011238" y="3052049"/>
            <a:ext cx="10881360" cy="1575196"/>
          </a:xfrm>
        </p:spPr>
        <p:txBody>
          <a:bodyPr anchor="b"/>
          <a:lstStyle>
            <a:lvl1pPr marL="0" indent="0">
              <a:buNone/>
              <a:defRPr sz="2300"/>
            </a:lvl1pPr>
            <a:lvl2pPr marL="534670" indent="0">
              <a:buNone/>
              <a:defRPr sz="2100"/>
            </a:lvl2pPr>
            <a:lvl3pPr marL="1069340" indent="0">
              <a:buNone/>
              <a:defRPr sz="1900"/>
            </a:lvl3pPr>
            <a:lvl4pPr marL="1603375" indent="0">
              <a:buNone/>
              <a:defRPr sz="1600"/>
            </a:lvl4pPr>
            <a:lvl5pPr marL="2138045" indent="0">
              <a:buNone/>
              <a:defRPr sz="1600"/>
            </a:lvl5pPr>
            <a:lvl6pPr marL="2672715" indent="0">
              <a:buNone/>
              <a:defRPr sz="1600"/>
            </a:lvl6pPr>
            <a:lvl7pPr marL="3207385" indent="0">
              <a:buNone/>
              <a:defRPr sz="1600"/>
            </a:lvl7pPr>
            <a:lvl8pPr marL="3742055" indent="0">
              <a:buNone/>
              <a:defRPr sz="1600"/>
            </a:lvl8pPr>
            <a:lvl9pPr marL="4276090" indent="0">
              <a:buNone/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 altLang="en-US" smtClean="0">
                <a:solidFill>
                  <a:srgbClr val="FFFFFF"/>
                </a:solidFill>
              </a:rPr>
              <a:t>Page </a:t>
            </a:r>
            <a:r>
              <a:rPr lang="de-DE" altLang="en-US" smtClean="0">
                <a:solidFill>
                  <a:srgbClr val="FFFFFF"/>
                </a:solidFill>
                <a:sym typeface="MS UI Gothic" pitchFamily="34" charset="-128"/>
              </a:rPr>
              <a:t></a:t>
            </a:r>
            <a:r>
              <a:rPr lang="de-DE" altLang="en-US" smtClean="0">
                <a:solidFill>
                  <a:srgbClr val="FFFFFF"/>
                </a:solidFill>
              </a:rPr>
              <a:t> </a:t>
            </a:r>
            <a:fld id="{5E5BD927-99F0-4F1A-AE39-938F918413C2}" type="slidenum">
              <a:rPr lang="en-US" altLang="en-US" smtClean="0">
                <a:solidFill>
                  <a:srgbClr val="FFFFFF"/>
                </a:solidFill>
              </a:rPr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  <p:transition spd="slow" advClick="0" advTm="2000">
    <p:fade/>
  </p:transition>
</p:sldLayout>
</file>

<file path=ppt/slideLayouts/slideLayout59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 showMasterSp="0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55648" y="1181815"/>
            <a:ext cx="5638481" cy="5420678"/>
          </a:xfrm>
        </p:spPr>
        <p:txBody>
          <a:bodyPr/>
          <a:lstStyle>
            <a:lvl1pPr>
              <a:defRPr sz="3300"/>
            </a:lvl1pPr>
            <a:lvl2pPr>
              <a:defRPr sz="2800"/>
            </a:lvl2pPr>
            <a:lvl3pPr>
              <a:defRPr sz="23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507483" y="1181815"/>
            <a:ext cx="5638484" cy="5420678"/>
          </a:xfrm>
        </p:spPr>
        <p:txBody>
          <a:bodyPr/>
          <a:lstStyle>
            <a:lvl1pPr>
              <a:defRPr sz="3300"/>
            </a:lvl1pPr>
            <a:lvl2pPr>
              <a:defRPr sz="2800"/>
            </a:lvl2pPr>
            <a:lvl3pPr>
              <a:defRPr sz="2300"/>
            </a:lvl3pPr>
            <a:lvl4pPr>
              <a:defRPr sz="2100"/>
            </a:lvl4pPr>
            <a:lvl5pPr>
              <a:defRPr sz="2100"/>
            </a:lvl5pPr>
            <a:lvl6pPr>
              <a:defRPr sz="2100"/>
            </a:lvl6pPr>
            <a:lvl7pPr>
              <a:defRPr sz="2100"/>
            </a:lvl7pPr>
            <a:lvl8pPr>
              <a:defRPr sz="2100"/>
            </a:lvl8pPr>
            <a:lvl9pPr>
              <a:defRPr sz="21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 altLang="en-US" smtClean="0">
                <a:solidFill>
                  <a:srgbClr val="FFFFFF"/>
                </a:solidFill>
              </a:rPr>
              <a:t>Page </a:t>
            </a:r>
            <a:r>
              <a:rPr lang="de-DE" altLang="en-US" smtClean="0">
                <a:solidFill>
                  <a:srgbClr val="FFFFFF"/>
                </a:solidFill>
                <a:sym typeface="MS UI Gothic" pitchFamily="34" charset="-128"/>
              </a:rPr>
              <a:t></a:t>
            </a:r>
            <a:r>
              <a:rPr lang="de-DE" altLang="en-US" smtClean="0">
                <a:solidFill>
                  <a:srgbClr val="FFFFFF"/>
                </a:solidFill>
              </a:rPr>
              <a:t> </a:t>
            </a:r>
            <a:fld id="{8B620203-7D9B-4F43-A234-A18525841DD7}" type="slidenum">
              <a:rPr lang="en-US" altLang="en-US" smtClean="0">
                <a:solidFill>
                  <a:srgbClr val="FFFFFF"/>
                </a:solidFill>
              </a:rPr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  <p:transition spd="slow" advClick="0" advTm="2000">
    <p:fade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</p:spTree>
  </p:cSld>
  <p:clrMapOvr>
    <a:masterClrMapping/>
  </p:clrMapOvr>
  <p:transition spd="slow" advClick="0" advTm="2000">
    <p:fade/>
  </p:transition>
</p:sldLayout>
</file>

<file path=ppt/slideLayouts/slideLayout60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 showMasterSp="0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0080" y="288370"/>
            <a:ext cx="11521441" cy="12001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40081" y="1611869"/>
            <a:ext cx="5656263" cy="671750"/>
          </a:xfrm>
        </p:spPr>
        <p:txBody>
          <a:bodyPr anchor="b"/>
          <a:lstStyle>
            <a:lvl1pPr marL="0" indent="0">
              <a:buNone/>
              <a:defRPr sz="2800" b="1"/>
            </a:lvl1pPr>
            <a:lvl2pPr marL="534670" indent="0">
              <a:buNone/>
              <a:defRPr sz="2300" b="1"/>
            </a:lvl2pPr>
            <a:lvl3pPr marL="1069340" indent="0">
              <a:buNone/>
              <a:defRPr sz="2100" b="1"/>
            </a:lvl3pPr>
            <a:lvl4pPr marL="1603375" indent="0">
              <a:buNone/>
              <a:defRPr sz="1900" b="1"/>
            </a:lvl4pPr>
            <a:lvl5pPr marL="2138045" indent="0">
              <a:buNone/>
              <a:defRPr sz="1900" b="1"/>
            </a:lvl5pPr>
            <a:lvl6pPr marL="2672715" indent="0">
              <a:buNone/>
              <a:defRPr sz="1900" b="1"/>
            </a:lvl6pPr>
            <a:lvl7pPr marL="3207385" indent="0">
              <a:buNone/>
              <a:defRPr sz="1900" b="1"/>
            </a:lvl7pPr>
            <a:lvl8pPr marL="3742055" indent="0">
              <a:buNone/>
              <a:defRPr sz="1900" b="1"/>
            </a:lvl8pPr>
            <a:lvl9pPr marL="4276090" indent="0">
              <a:buNone/>
              <a:defRPr sz="19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40081" y="2283619"/>
            <a:ext cx="5656263" cy="4148852"/>
          </a:xfrm>
        </p:spPr>
        <p:txBody>
          <a:bodyPr/>
          <a:lstStyle>
            <a:lvl1pPr>
              <a:defRPr sz="2800"/>
            </a:lvl1pPr>
            <a:lvl2pPr>
              <a:defRPr sz="2300"/>
            </a:lvl2pPr>
            <a:lvl3pPr>
              <a:defRPr sz="21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503044" y="1611869"/>
            <a:ext cx="5658485" cy="671750"/>
          </a:xfrm>
        </p:spPr>
        <p:txBody>
          <a:bodyPr anchor="b"/>
          <a:lstStyle>
            <a:lvl1pPr marL="0" indent="0">
              <a:buNone/>
              <a:defRPr sz="2800" b="1"/>
            </a:lvl1pPr>
            <a:lvl2pPr marL="534670" indent="0">
              <a:buNone/>
              <a:defRPr sz="2300" b="1"/>
            </a:lvl2pPr>
            <a:lvl3pPr marL="1069340" indent="0">
              <a:buNone/>
              <a:defRPr sz="2100" b="1"/>
            </a:lvl3pPr>
            <a:lvl4pPr marL="1603375" indent="0">
              <a:buNone/>
              <a:defRPr sz="1900" b="1"/>
            </a:lvl4pPr>
            <a:lvl5pPr marL="2138045" indent="0">
              <a:buNone/>
              <a:defRPr sz="1900" b="1"/>
            </a:lvl5pPr>
            <a:lvl6pPr marL="2672715" indent="0">
              <a:buNone/>
              <a:defRPr sz="1900" b="1"/>
            </a:lvl6pPr>
            <a:lvl7pPr marL="3207385" indent="0">
              <a:buNone/>
              <a:defRPr sz="1900" b="1"/>
            </a:lvl7pPr>
            <a:lvl8pPr marL="3742055" indent="0">
              <a:buNone/>
              <a:defRPr sz="1900" b="1"/>
            </a:lvl8pPr>
            <a:lvl9pPr marL="4276090" indent="0">
              <a:buNone/>
              <a:defRPr sz="19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503044" y="2283619"/>
            <a:ext cx="5658485" cy="4148852"/>
          </a:xfrm>
        </p:spPr>
        <p:txBody>
          <a:bodyPr/>
          <a:lstStyle>
            <a:lvl1pPr>
              <a:defRPr sz="2800"/>
            </a:lvl1pPr>
            <a:lvl2pPr>
              <a:defRPr sz="2300"/>
            </a:lvl2pPr>
            <a:lvl3pPr>
              <a:defRPr sz="2100"/>
            </a:lvl3pPr>
            <a:lvl4pPr>
              <a:defRPr sz="1900"/>
            </a:lvl4pPr>
            <a:lvl5pPr>
              <a:defRPr sz="1900"/>
            </a:lvl5pPr>
            <a:lvl6pPr>
              <a:defRPr sz="1900"/>
            </a:lvl6pPr>
            <a:lvl7pPr>
              <a:defRPr sz="1900"/>
            </a:lvl7pPr>
            <a:lvl8pPr>
              <a:defRPr sz="1900"/>
            </a:lvl8pPr>
            <a:lvl9pPr>
              <a:defRPr sz="19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5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 altLang="en-US" smtClean="0">
                <a:solidFill>
                  <a:srgbClr val="FFFFFF"/>
                </a:solidFill>
              </a:rPr>
              <a:t>Page </a:t>
            </a:r>
            <a:r>
              <a:rPr lang="de-DE" altLang="en-US" smtClean="0">
                <a:solidFill>
                  <a:srgbClr val="FFFFFF"/>
                </a:solidFill>
                <a:sym typeface="MS UI Gothic" pitchFamily="34" charset="-128"/>
              </a:rPr>
              <a:t></a:t>
            </a:r>
            <a:r>
              <a:rPr lang="de-DE" altLang="en-US" smtClean="0">
                <a:solidFill>
                  <a:srgbClr val="FFFFFF"/>
                </a:solidFill>
              </a:rPr>
              <a:t> </a:t>
            </a:r>
            <a:fld id="{108D28FF-8252-4BBC-BFF7-A6124697473B}" type="slidenum">
              <a:rPr lang="en-US" altLang="en-US" smtClean="0">
                <a:solidFill>
                  <a:srgbClr val="FFFFFF"/>
                </a:solidFill>
              </a:rPr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  <p:transition spd="slow" advClick="0" advTm="2000">
    <p:fade/>
  </p:transition>
</p:sldLayout>
</file>

<file path=ppt/slideLayouts/slideLayout6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 showMasterSp="0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 altLang="en-US" smtClean="0">
                <a:solidFill>
                  <a:srgbClr val="FFFFFF"/>
                </a:solidFill>
              </a:rPr>
              <a:t>Page </a:t>
            </a:r>
            <a:r>
              <a:rPr lang="de-DE" altLang="en-US" smtClean="0">
                <a:solidFill>
                  <a:srgbClr val="FFFFFF"/>
                </a:solidFill>
                <a:sym typeface="MS UI Gothic" pitchFamily="34" charset="-128"/>
              </a:rPr>
              <a:t></a:t>
            </a:r>
            <a:r>
              <a:rPr lang="de-DE" altLang="en-US" smtClean="0">
                <a:solidFill>
                  <a:srgbClr val="FFFFFF"/>
                </a:solidFill>
              </a:rPr>
              <a:t> </a:t>
            </a:r>
            <a:fld id="{6E8E02F7-1669-456A-B956-13C3A3AD1920}" type="slidenum">
              <a:rPr lang="en-US" altLang="en-US" smtClean="0">
                <a:solidFill>
                  <a:srgbClr val="FFFFFF"/>
                </a:solidFill>
              </a:rPr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  <p:transition spd="slow" advClick="0" advTm="2000">
    <p:fade/>
  </p:transition>
</p:sldLayout>
</file>

<file path=ppt/slideLayouts/slideLayout6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5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 altLang="en-US" smtClean="0">
                <a:solidFill>
                  <a:srgbClr val="FFFFFF"/>
                </a:solidFill>
              </a:rPr>
              <a:t>Page </a:t>
            </a:r>
            <a:r>
              <a:rPr lang="de-DE" altLang="en-US" smtClean="0">
                <a:solidFill>
                  <a:srgbClr val="FFFFFF"/>
                </a:solidFill>
                <a:sym typeface="MS UI Gothic" pitchFamily="34" charset="-128"/>
              </a:rPr>
              <a:t></a:t>
            </a:r>
            <a:r>
              <a:rPr lang="de-DE" altLang="en-US" smtClean="0">
                <a:solidFill>
                  <a:srgbClr val="FFFFFF"/>
                </a:solidFill>
              </a:rPr>
              <a:t> </a:t>
            </a:r>
            <a:fld id="{60812B21-36E9-4780-858D-96051E108794}" type="slidenum">
              <a:rPr lang="en-US" altLang="en-US" smtClean="0">
                <a:solidFill>
                  <a:srgbClr val="FFFFFF"/>
                </a:solidFill>
              </a:rPr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  <p:transition spd="slow" advClick="0" advTm="2000">
    <p:fade/>
  </p:transition>
</p:sldLayout>
</file>

<file path=ppt/slideLayouts/slideLayout63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0090" y="286703"/>
            <a:ext cx="4211638" cy="1220153"/>
          </a:xfrm>
        </p:spPr>
        <p:txBody>
          <a:bodyPr anchor="b"/>
          <a:lstStyle>
            <a:lvl1pPr algn="l">
              <a:defRPr sz="23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005070" y="286710"/>
            <a:ext cx="7156450" cy="6145769"/>
          </a:xfrm>
        </p:spPr>
        <p:txBody>
          <a:bodyPr/>
          <a:lstStyle>
            <a:lvl1pPr>
              <a:defRPr sz="3700"/>
            </a:lvl1pPr>
            <a:lvl2pPr>
              <a:defRPr sz="3300"/>
            </a:lvl2pPr>
            <a:lvl3pPr>
              <a:defRPr sz="2800"/>
            </a:lvl3pPr>
            <a:lvl4pPr>
              <a:defRPr sz="2300"/>
            </a:lvl4pPr>
            <a:lvl5pPr>
              <a:defRPr sz="2300"/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40090" y="1506862"/>
            <a:ext cx="4211638" cy="4925616"/>
          </a:xfrm>
        </p:spPr>
        <p:txBody>
          <a:bodyPr/>
          <a:lstStyle>
            <a:lvl1pPr marL="0" indent="0">
              <a:buNone/>
              <a:defRPr sz="1600"/>
            </a:lvl1pPr>
            <a:lvl2pPr marL="534670" indent="0">
              <a:buNone/>
              <a:defRPr sz="1400"/>
            </a:lvl2pPr>
            <a:lvl3pPr marL="1069340" indent="0">
              <a:buNone/>
              <a:defRPr sz="1200"/>
            </a:lvl3pPr>
            <a:lvl4pPr marL="1603375" indent="0">
              <a:buNone/>
              <a:defRPr sz="1100"/>
            </a:lvl4pPr>
            <a:lvl5pPr marL="2138045" indent="0">
              <a:buNone/>
              <a:defRPr sz="1100"/>
            </a:lvl5pPr>
            <a:lvl6pPr marL="2672715" indent="0">
              <a:buNone/>
              <a:defRPr sz="1100"/>
            </a:lvl6pPr>
            <a:lvl7pPr marL="3207385" indent="0">
              <a:buNone/>
              <a:defRPr sz="1100"/>
            </a:lvl7pPr>
            <a:lvl8pPr marL="3742055" indent="0">
              <a:buNone/>
              <a:defRPr sz="1100"/>
            </a:lvl8pPr>
            <a:lvl9pPr marL="4276090" indent="0">
              <a:buNone/>
              <a:defRPr sz="11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 altLang="en-US" smtClean="0">
                <a:solidFill>
                  <a:srgbClr val="FFFFFF"/>
                </a:solidFill>
              </a:rPr>
              <a:t>Page </a:t>
            </a:r>
            <a:r>
              <a:rPr lang="de-DE" altLang="en-US" smtClean="0">
                <a:solidFill>
                  <a:srgbClr val="FFFFFF"/>
                </a:solidFill>
                <a:sym typeface="MS UI Gothic" pitchFamily="34" charset="-128"/>
              </a:rPr>
              <a:t></a:t>
            </a:r>
            <a:r>
              <a:rPr lang="de-DE" altLang="en-US" smtClean="0">
                <a:solidFill>
                  <a:srgbClr val="FFFFFF"/>
                </a:solidFill>
              </a:rPr>
              <a:t> </a:t>
            </a:r>
            <a:fld id="{CD77D243-09B4-446C-A66F-CB18BD102A1D}" type="slidenum">
              <a:rPr lang="en-US" altLang="en-US" smtClean="0">
                <a:solidFill>
                  <a:srgbClr val="FFFFFF"/>
                </a:solidFill>
              </a:rPr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  <p:transition spd="slow" advClick="0" advTm="2000">
    <p:fade/>
  </p:transition>
</p:sldLayout>
</file>

<file path=ppt/slideLayouts/slideLayout64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509203" y="5040632"/>
            <a:ext cx="7680960" cy="595075"/>
          </a:xfrm>
        </p:spPr>
        <p:txBody>
          <a:bodyPr anchor="b"/>
          <a:lstStyle>
            <a:lvl1pPr algn="l">
              <a:defRPr sz="23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509203" y="643414"/>
            <a:ext cx="7680960" cy="4320540"/>
          </a:xfrm>
        </p:spPr>
        <p:txBody>
          <a:bodyPr/>
          <a:lstStyle>
            <a:lvl1pPr marL="0" indent="0">
              <a:buNone/>
              <a:defRPr sz="3700"/>
            </a:lvl1pPr>
            <a:lvl2pPr marL="534670" indent="0">
              <a:buNone/>
              <a:defRPr sz="3300"/>
            </a:lvl2pPr>
            <a:lvl3pPr marL="1069340" indent="0">
              <a:buNone/>
              <a:defRPr sz="2800"/>
            </a:lvl3pPr>
            <a:lvl4pPr marL="1603375" indent="0">
              <a:buNone/>
              <a:defRPr sz="2300"/>
            </a:lvl4pPr>
            <a:lvl5pPr marL="2138045" indent="0">
              <a:buNone/>
              <a:defRPr sz="2300"/>
            </a:lvl5pPr>
            <a:lvl6pPr marL="2672715" indent="0">
              <a:buNone/>
              <a:defRPr sz="2300"/>
            </a:lvl6pPr>
            <a:lvl7pPr marL="3207385" indent="0">
              <a:buNone/>
              <a:defRPr sz="2300"/>
            </a:lvl7pPr>
            <a:lvl8pPr marL="3742055" indent="0">
              <a:buNone/>
              <a:defRPr sz="2300"/>
            </a:lvl8pPr>
            <a:lvl9pPr marL="4276090" indent="0">
              <a:buNone/>
              <a:defRPr sz="23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509203" y="5635707"/>
            <a:ext cx="7680960" cy="845105"/>
          </a:xfrm>
        </p:spPr>
        <p:txBody>
          <a:bodyPr/>
          <a:lstStyle>
            <a:lvl1pPr marL="0" indent="0">
              <a:buNone/>
              <a:defRPr sz="1600"/>
            </a:lvl1pPr>
            <a:lvl2pPr marL="534670" indent="0">
              <a:buNone/>
              <a:defRPr sz="1400"/>
            </a:lvl2pPr>
            <a:lvl3pPr marL="1069340" indent="0">
              <a:buNone/>
              <a:defRPr sz="1200"/>
            </a:lvl3pPr>
            <a:lvl4pPr marL="1603375" indent="0">
              <a:buNone/>
              <a:defRPr sz="1100"/>
            </a:lvl4pPr>
            <a:lvl5pPr marL="2138045" indent="0">
              <a:buNone/>
              <a:defRPr sz="1100"/>
            </a:lvl5pPr>
            <a:lvl6pPr marL="2672715" indent="0">
              <a:buNone/>
              <a:defRPr sz="1100"/>
            </a:lvl6pPr>
            <a:lvl7pPr marL="3207385" indent="0">
              <a:buNone/>
              <a:defRPr sz="1100"/>
            </a:lvl7pPr>
            <a:lvl8pPr marL="3742055" indent="0">
              <a:buNone/>
              <a:defRPr sz="1100"/>
            </a:lvl8pPr>
            <a:lvl9pPr marL="4276090" indent="0">
              <a:buNone/>
              <a:defRPr sz="11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 altLang="en-US" smtClean="0">
                <a:solidFill>
                  <a:srgbClr val="FFFFFF"/>
                </a:solidFill>
              </a:rPr>
              <a:t>Page </a:t>
            </a:r>
            <a:r>
              <a:rPr lang="de-DE" altLang="en-US" smtClean="0">
                <a:solidFill>
                  <a:srgbClr val="FFFFFF"/>
                </a:solidFill>
                <a:sym typeface="MS UI Gothic" pitchFamily="34" charset="-128"/>
              </a:rPr>
              <a:t></a:t>
            </a:r>
            <a:r>
              <a:rPr lang="de-DE" altLang="en-US" smtClean="0">
                <a:solidFill>
                  <a:srgbClr val="FFFFFF"/>
                </a:solidFill>
              </a:rPr>
              <a:t> </a:t>
            </a:r>
            <a:fld id="{F5804095-685D-4EC1-8C48-03E470150235}" type="slidenum">
              <a:rPr lang="en-US" altLang="en-US" smtClean="0">
                <a:solidFill>
                  <a:srgbClr val="FFFFFF"/>
                </a:solidFill>
              </a:rPr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  <p:transition spd="slow" advClick="0" advTm="2000">
    <p:fade/>
  </p:transition>
</p:sldLayout>
</file>

<file path=ppt/slideLayouts/slideLayout65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 showMasterSp="0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 altLang="en-US" smtClean="0">
                <a:solidFill>
                  <a:srgbClr val="FFFFFF"/>
                </a:solidFill>
              </a:rPr>
              <a:t>Page </a:t>
            </a:r>
            <a:r>
              <a:rPr lang="de-DE" altLang="en-US" smtClean="0">
                <a:solidFill>
                  <a:srgbClr val="FFFFFF"/>
                </a:solidFill>
                <a:sym typeface="MS UI Gothic" pitchFamily="34" charset="-128"/>
              </a:rPr>
              <a:t></a:t>
            </a:r>
            <a:r>
              <a:rPr lang="de-DE" altLang="en-US" smtClean="0">
                <a:solidFill>
                  <a:srgbClr val="FFFFFF"/>
                </a:solidFill>
              </a:rPr>
              <a:t> </a:t>
            </a:r>
            <a:fld id="{6B0FB394-7120-477B-BB54-17697B55E692}" type="slidenum">
              <a:rPr lang="en-US" altLang="en-US" smtClean="0">
                <a:solidFill>
                  <a:srgbClr val="FFFFFF"/>
                </a:solidFill>
              </a:rPr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  <p:transition spd="slow" advClick="0" advTm="2000">
    <p:fade/>
  </p:transition>
</p:sldLayout>
</file>

<file path=ppt/slideLayouts/slideLayout66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 showMasterSp="0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9274494" y="350051"/>
            <a:ext cx="2871470" cy="625244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55640" y="350051"/>
            <a:ext cx="8405495" cy="625244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sldNum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de-DE" altLang="en-US" smtClean="0">
                <a:solidFill>
                  <a:srgbClr val="FFFFFF"/>
                </a:solidFill>
              </a:rPr>
              <a:t>Page </a:t>
            </a:r>
            <a:r>
              <a:rPr lang="de-DE" altLang="en-US" smtClean="0">
                <a:solidFill>
                  <a:srgbClr val="FFFFFF"/>
                </a:solidFill>
                <a:sym typeface="MS UI Gothic" pitchFamily="34" charset="-128"/>
              </a:rPr>
              <a:t></a:t>
            </a:r>
            <a:r>
              <a:rPr lang="de-DE" altLang="en-US" smtClean="0">
                <a:solidFill>
                  <a:srgbClr val="FFFFFF"/>
                </a:solidFill>
              </a:rPr>
              <a:t> </a:t>
            </a:r>
            <a:fld id="{FF9E83F2-8D80-4EB4-8DE0-6FA761DE9822}" type="slidenum">
              <a:rPr lang="en-US" altLang="en-US" smtClean="0">
                <a:solidFill>
                  <a:srgbClr val="FFFFFF"/>
                </a:solidFill>
              </a:rPr>
            </a:fld>
            <a:endParaRPr lang="en-US">
              <a:solidFill>
                <a:srgbClr val="FFFFFF"/>
              </a:solidFill>
            </a:endParaRPr>
          </a:p>
        </p:txBody>
      </p:sp>
    </p:spTree>
  </p:cSld>
  <p:clrMapOvr>
    <a:masterClrMapping/>
  </p:clrMapOvr>
  <p:transition spd="slow" advClick="0" advTm="2000">
    <p:fade/>
  </p:transition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 showMasterSp="0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slow" advClick="0" advTm="2000">
    <p:fade/>
  </p:transition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 showMasterSp="0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40092" y="286705"/>
            <a:ext cx="4211638" cy="1220153"/>
          </a:xfrm>
        </p:spPr>
        <p:txBody>
          <a:bodyPr anchor="b"/>
          <a:lstStyle>
            <a:lvl1pPr algn="l">
              <a:defRPr sz="23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005070" y="286713"/>
            <a:ext cx="7156450" cy="6145769"/>
          </a:xfrm>
        </p:spPr>
        <p:txBody>
          <a:bodyPr/>
          <a:lstStyle>
            <a:lvl1pPr>
              <a:defRPr sz="3700"/>
            </a:lvl1pPr>
            <a:lvl2pPr>
              <a:defRPr sz="3300"/>
            </a:lvl2pPr>
            <a:lvl3pPr>
              <a:defRPr sz="2800"/>
            </a:lvl3pPr>
            <a:lvl4pPr>
              <a:defRPr sz="2300"/>
            </a:lvl4pPr>
            <a:lvl5pPr>
              <a:defRPr sz="2300"/>
            </a:lvl5pPr>
            <a:lvl6pPr>
              <a:defRPr sz="2300"/>
            </a:lvl6pPr>
            <a:lvl7pPr>
              <a:defRPr sz="2300"/>
            </a:lvl7pPr>
            <a:lvl8pPr>
              <a:defRPr sz="2300"/>
            </a:lvl8pPr>
            <a:lvl9pPr>
              <a:defRPr sz="23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40092" y="1506863"/>
            <a:ext cx="4211638" cy="4925616"/>
          </a:xfrm>
        </p:spPr>
        <p:txBody>
          <a:bodyPr/>
          <a:lstStyle>
            <a:lvl1pPr marL="0" indent="0">
              <a:buNone/>
              <a:defRPr sz="1600"/>
            </a:lvl1pPr>
            <a:lvl2pPr marL="534670" indent="0">
              <a:buNone/>
              <a:defRPr sz="1400"/>
            </a:lvl2pPr>
            <a:lvl3pPr marL="1068705" indent="0">
              <a:buNone/>
              <a:defRPr sz="1200"/>
            </a:lvl3pPr>
            <a:lvl4pPr marL="1603375" indent="0">
              <a:buNone/>
              <a:defRPr sz="1100"/>
            </a:lvl4pPr>
            <a:lvl5pPr marL="2137410" indent="0">
              <a:buNone/>
              <a:defRPr sz="1100"/>
            </a:lvl5pPr>
            <a:lvl6pPr marL="2672080" indent="0">
              <a:buNone/>
              <a:defRPr sz="1100"/>
            </a:lvl6pPr>
            <a:lvl7pPr marL="3206750" indent="0">
              <a:buNone/>
              <a:defRPr sz="1100"/>
            </a:lvl7pPr>
            <a:lvl8pPr marL="3740785" indent="0">
              <a:buNone/>
              <a:defRPr sz="1100"/>
            </a:lvl8pPr>
            <a:lvl9pPr marL="4275455" indent="0">
              <a:buNone/>
              <a:defRPr sz="11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  <p:transition spd="slow" advClick="0" advTm="2000">
    <p:fade/>
  </p:transition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 showMasterSp="0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509203" y="5040634"/>
            <a:ext cx="7680960" cy="595075"/>
          </a:xfrm>
        </p:spPr>
        <p:txBody>
          <a:bodyPr anchor="b"/>
          <a:lstStyle>
            <a:lvl1pPr algn="l">
              <a:defRPr sz="23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509203" y="643414"/>
            <a:ext cx="7680960" cy="4320540"/>
          </a:xfrm>
        </p:spPr>
        <p:txBody>
          <a:bodyPr/>
          <a:lstStyle>
            <a:lvl1pPr marL="0" indent="0">
              <a:buNone/>
              <a:defRPr sz="3700"/>
            </a:lvl1pPr>
            <a:lvl2pPr marL="534670" indent="0">
              <a:buNone/>
              <a:defRPr sz="3300"/>
            </a:lvl2pPr>
            <a:lvl3pPr marL="1068705" indent="0">
              <a:buNone/>
              <a:defRPr sz="2800"/>
            </a:lvl3pPr>
            <a:lvl4pPr marL="1603375" indent="0">
              <a:buNone/>
              <a:defRPr sz="2300"/>
            </a:lvl4pPr>
            <a:lvl5pPr marL="2137410" indent="0">
              <a:buNone/>
              <a:defRPr sz="2300"/>
            </a:lvl5pPr>
            <a:lvl6pPr marL="2672080" indent="0">
              <a:buNone/>
              <a:defRPr sz="2300"/>
            </a:lvl6pPr>
            <a:lvl7pPr marL="3206750" indent="0">
              <a:buNone/>
              <a:defRPr sz="2300"/>
            </a:lvl7pPr>
            <a:lvl8pPr marL="3740785" indent="0">
              <a:buNone/>
              <a:defRPr sz="2300"/>
            </a:lvl8pPr>
            <a:lvl9pPr marL="4275455" indent="0">
              <a:buNone/>
              <a:defRPr sz="2300"/>
            </a:lvl9pPr>
          </a:lstStyle>
          <a:p>
            <a:pPr lvl="0"/>
            <a:endParaRPr lang="zh-CN" altLang="en-US" noProof="0" smtClean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509203" y="5635709"/>
            <a:ext cx="7680960" cy="845105"/>
          </a:xfrm>
        </p:spPr>
        <p:txBody>
          <a:bodyPr/>
          <a:lstStyle>
            <a:lvl1pPr marL="0" indent="0">
              <a:buNone/>
              <a:defRPr sz="1600"/>
            </a:lvl1pPr>
            <a:lvl2pPr marL="534670" indent="0">
              <a:buNone/>
              <a:defRPr sz="1400"/>
            </a:lvl2pPr>
            <a:lvl3pPr marL="1068705" indent="0">
              <a:buNone/>
              <a:defRPr sz="1200"/>
            </a:lvl3pPr>
            <a:lvl4pPr marL="1603375" indent="0">
              <a:buNone/>
              <a:defRPr sz="1100"/>
            </a:lvl4pPr>
            <a:lvl5pPr marL="2137410" indent="0">
              <a:buNone/>
              <a:defRPr sz="1100"/>
            </a:lvl5pPr>
            <a:lvl6pPr marL="2672080" indent="0">
              <a:buNone/>
              <a:defRPr sz="1100"/>
            </a:lvl6pPr>
            <a:lvl7pPr marL="3206750" indent="0">
              <a:buNone/>
              <a:defRPr sz="1100"/>
            </a:lvl7pPr>
            <a:lvl8pPr marL="3740785" indent="0">
              <a:buNone/>
              <a:defRPr sz="1100"/>
            </a:lvl8pPr>
            <a:lvl9pPr marL="4275455" indent="0">
              <a:buNone/>
              <a:defRPr sz="110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</p:spTree>
  </p:cSld>
  <p:clrMapOvr>
    <a:masterClrMapping/>
  </p:clrMapOvr>
  <p:transition spd="slow" advClick="0" advTm="2000">
    <p:fade/>
  </p:transition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image" Target="../media/image3.jpeg"/><Relationship Id="rId12" Type="http://schemas.openxmlformats.org/officeDocument/2006/relationships/image" Target="../media/image2.jpeg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20.xml"/><Relationship Id="rId8" Type="http://schemas.openxmlformats.org/officeDocument/2006/relationships/slideLayout" Target="../slideLayouts/slideLayout19.xml"/><Relationship Id="rId7" Type="http://schemas.openxmlformats.org/officeDocument/2006/relationships/slideLayout" Target="../slideLayouts/slideLayout18.xml"/><Relationship Id="rId6" Type="http://schemas.openxmlformats.org/officeDocument/2006/relationships/slideLayout" Target="../slideLayouts/slideLayout17.xml"/><Relationship Id="rId5" Type="http://schemas.openxmlformats.org/officeDocument/2006/relationships/slideLayout" Target="../slideLayouts/slideLayout16.xml"/><Relationship Id="rId4" Type="http://schemas.openxmlformats.org/officeDocument/2006/relationships/slideLayout" Target="../slideLayouts/slideLayout15.xml"/><Relationship Id="rId3" Type="http://schemas.openxmlformats.org/officeDocument/2006/relationships/slideLayout" Target="../slideLayouts/slideLayout14.xml"/><Relationship Id="rId2" Type="http://schemas.openxmlformats.org/officeDocument/2006/relationships/slideLayout" Target="../slideLayouts/slideLayout13.xml"/><Relationship Id="rId14" Type="http://schemas.openxmlformats.org/officeDocument/2006/relationships/theme" Target="../theme/theme2.xml"/><Relationship Id="rId13" Type="http://schemas.openxmlformats.org/officeDocument/2006/relationships/image" Target="../media/image3.jpeg"/><Relationship Id="rId12" Type="http://schemas.openxmlformats.org/officeDocument/2006/relationships/image" Target="../media/image2.jpeg"/><Relationship Id="rId11" Type="http://schemas.openxmlformats.org/officeDocument/2006/relationships/slideLayout" Target="../slideLayouts/slideLayout22.xml"/><Relationship Id="rId10" Type="http://schemas.openxmlformats.org/officeDocument/2006/relationships/slideLayout" Target="../slideLayouts/slideLayout21.xml"/><Relationship Id="rId1" Type="http://schemas.openxmlformats.org/officeDocument/2006/relationships/slideLayout" Target="../slideLayouts/slideLayout12.xml"/></Relationships>
</file>

<file path=ppt/slideMasters/_rels/slideMaster3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31.xml"/><Relationship Id="rId8" Type="http://schemas.openxmlformats.org/officeDocument/2006/relationships/slideLayout" Target="../slideLayouts/slideLayout30.xml"/><Relationship Id="rId7" Type="http://schemas.openxmlformats.org/officeDocument/2006/relationships/slideLayout" Target="../slideLayouts/slideLayout29.xml"/><Relationship Id="rId6" Type="http://schemas.openxmlformats.org/officeDocument/2006/relationships/slideLayout" Target="../slideLayouts/slideLayout28.xml"/><Relationship Id="rId5" Type="http://schemas.openxmlformats.org/officeDocument/2006/relationships/slideLayout" Target="../slideLayouts/slideLayout27.xml"/><Relationship Id="rId4" Type="http://schemas.openxmlformats.org/officeDocument/2006/relationships/slideLayout" Target="../slideLayouts/slideLayout26.xml"/><Relationship Id="rId3" Type="http://schemas.openxmlformats.org/officeDocument/2006/relationships/slideLayout" Target="../slideLayouts/slideLayout25.xml"/><Relationship Id="rId2" Type="http://schemas.openxmlformats.org/officeDocument/2006/relationships/slideLayout" Target="../slideLayouts/slideLayout24.xml"/><Relationship Id="rId15" Type="http://schemas.openxmlformats.org/officeDocument/2006/relationships/theme" Target="../theme/theme3.xml"/><Relationship Id="rId14" Type="http://schemas.openxmlformats.org/officeDocument/2006/relationships/image" Target="../media/image3.jpeg"/><Relationship Id="rId13" Type="http://schemas.openxmlformats.org/officeDocument/2006/relationships/image" Target="../media/image4.jpeg"/><Relationship Id="rId12" Type="http://schemas.openxmlformats.org/officeDocument/2006/relationships/image" Target="../media/image2.jpeg"/><Relationship Id="rId11" Type="http://schemas.openxmlformats.org/officeDocument/2006/relationships/slideLayout" Target="../slideLayouts/slideLayout33.xml"/><Relationship Id="rId10" Type="http://schemas.openxmlformats.org/officeDocument/2006/relationships/slideLayout" Target="../slideLayouts/slideLayout32.xml"/><Relationship Id="rId1" Type="http://schemas.openxmlformats.org/officeDocument/2006/relationships/slideLayout" Target="../slideLayouts/slideLayout23.xml"/></Relationships>
</file>

<file path=ppt/slideMasters/_rels/slideMaster4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42.xml"/><Relationship Id="rId8" Type="http://schemas.openxmlformats.org/officeDocument/2006/relationships/slideLayout" Target="../slideLayouts/slideLayout41.xml"/><Relationship Id="rId7" Type="http://schemas.openxmlformats.org/officeDocument/2006/relationships/slideLayout" Target="../slideLayouts/slideLayout40.xml"/><Relationship Id="rId6" Type="http://schemas.openxmlformats.org/officeDocument/2006/relationships/slideLayout" Target="../slideLayouts/slideLayout39.xml"/><Relationship Id="rId5" Type="http://schemas.openxmlformats.org/officeDocument/2006/relationships/slideLayout" Target="../slideLayouts/slideLayout38.xml"/><Relationship Id="rId4" Type="http://schemas.openxmlformats.org/officeDocument/2006/relationships/slideLayout" Target="../slideLayouts/slideLayout37.xml"/><Relationship Id="rId3" Type="http://schemas.openxmlformats.org/officeDocument/2006/relationships/slideLayout" Target="../slideLayouts/slideLayout36.xml"/><Relationship Id="rId2" Type="http://schemas.openxmlformats.org/officeDocument/2006/relationships/slideLayout" Target="../slideLayouts/slideLayout35.xml"/><Relationship Id="rId15" Type="http://schemas.openxmlformats.org/officeDocument/2006/relationships/theme" Target="../theme/theme4.xml"/><Relationship Id="rId14" Type="http://schemas.openxmlformats.org/officeDocument/2006/relationships/image" Target="../media/image6.png"/><Relationship Id="rId13" Type="http://schemas.openxmlformats.org/officeDocument/2006/relationships/image" Target="../media/image3.jpeg"/><Relationship Id="rId12" Type="http://schemas.openxmlformats.org/officeDocument/2006/relationships/image" Target="../media/image2.jpeg"/><Relationship Id="rId11" Type="http://schemas.openxmlformats.org/officeDocument/2006/relationships/slideLayout" Target="../slideLayouts/slideLayout44.xml"/><Relationship Id="rId10" Type="http://schemas.openxmlformats.org/officeDocument/2006/relationships/slideLayout" Target="../slideLayouts/slideLayout43.xml"/><Relationship Id="rId1" Type="http://schemas.openxmlformats.org/officeDocument/2006/relationships/slideLayout" Target="../slideLayouts/slideLayout34.xml"/></Relationships>
</file>

<file path=ppt/slideMasters/_rels/slideMaster5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53.xml"/><Relationship Id="rId8" Type="http://schemas.openxmlformats.org/officeDocument/2006/relationships/slideLayout" Target="../slideLayouts/slideLayout52.xml"/><Relationship Id="rId7" Type="http://schemas.openxmlformats.org/officeDocument/2006/relationships/slideLayout" Target="../slideLayouts/slideLayout51.xml"/><Relationship Id="rId6" Type="http://schemas.openxmlformats.org/officeDocument/2006/relationships/slideLayout" Target="../slideLayouts/slideLayout50.xml"/><Relationship Id="rId5" Type="http://schemas.openxmlformats.org/officeDocument/2006/relationships/slideLayout" Target="../slideLayouts/slideLayout49.xml"/><Relationship Id="rId4" Type="http://schemas.openxmlformats.org/officeDocument/2006/relationships/slideLayout" Target="../slideLayouts/slideLayout48.xml"/><Relationship Id="rId3" Type="http://schemas.openxmlformats.org/officeDocument/2006/relationships/slideLayout" Target="../slideLayouts/slideLayout47.xml"/><Relationship Id="rId2" Type="http://schemas.openxmlformats.org/officeDocument/2006/relationships/slideLayout" Target="../slideLayouts/slideLayout46.xml"/><Relationship Id="rId14" Type="http://schemas.openxmlformats.org/officeDocument/2006/relationships/theme" Target="../theme/theme5.xml"/><Relationship Id="rId13" Type="http://schemas.openxmlformats.org/officeDocument/2006/relationships/image" Target="../media/image3.jpeg"/><Relationship Id="rId12" Type="http://schemas.openxmlformats.org/officeDocument/2006/relationships/image" Target="../media/image2.jpeg"/><Relationship Id="rId11" Type="http://schemas.openxmlformats.org/officeDocument/2006/relationships/slideLayout" Target="../slideLayouts/slideLayout55.xml"/><Relationship Id="rId10" Type="http://schemas.openxmlformats.org/officeDocument/2006/relationships/slideLayout" Target="../slideLayouts/slideLayout54.xml"/><Relationship Id="rId1" Type="http://schemas.openxmlformats.org/officeDocument/2006/relationships/slideLayout" Target="../slideLayouts/slideLayout45.xml"/></Relationships>
</file>

<file path=ppt/slideMasters/_rels/slideMaster6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64.xml"/><Relationship Id="rId8" Type="http://schemas.openxmlformats.org/officeDocument/2006/relationships/slideLayout" Target="../slideLayouts/slideLayout63.xml"/><Relationship Id="rId7" Type="http://schemas.openxmlformats.org/officeDocument/2006/relationships/slideLayout" Target="../slideLayouts/slideLayout62.xml"/><Relationship Id="rId6" Type="http://schemas.openxmlformats.org/officeDocument/2006/relationships/slideLayout" Target="../slideLayouts/slideLayout61.xml"/><Relationship Id="rId5" Type="http://schemas.openxmlformats.org/officeDocument/2006/relationships/slideLayout" Target="../slideLayouts/slideLayout60.xml"/><Relationship Id="rId4" Type="http://schemas.openxmlformats.org/officeDocument/2006/relationships/slideLayout" Target="../slideLayouts/slideLayout59.xml"/><Relationship Id="rId3" Type="http://schemas.openxmlformats.org/officeDocument/2006/relationships/slideLayout" Target="../slideLayouts/slideLayout58.xml"/><Relationship Id="rId2" Type="http://schemas.openxmlformats.org/officeDocument/2006/relationships/slideLayout" Target="../slideLayouts/slideLayout57.xml"/><Relationship Id="rId15" Type="http://schemas.openxmlformats.org/officeDocument/2006/relationships/theme" Target="../theme/theme6.xml"/><Relationship Id="rId14" Type="http://schemas.openxmlformats.org/officeDocument/2006/relationships/image" Target="../media/image3.jpeg"/><Relationship Id="rId13" Type="http://schemas.openxmlformats.org/officeDocument/2006/relationships/image" Target="../media/image4.jpeg"/><Relationship Id="rId12" Type="http://schemas.openxmlformats.org/officeDocument/2006/relationships/image" Target="../media/image2.jpeg"/><Relationship Id="rId11" Type="http://schemas.openxmlformats.org/officeDocument/2006/relationships/slideLayout" Target="../slideLayouts/slideLayout66.xml"/><Relationship Id="rId10" Type="http://schemas.openxmlformats.org/officeDocument/2006/relationships/slideLayout" Target="../slideLayouts/slideLayout65.xml"/><Relationship Id="rId1" Type="http://schemas.openxmlformats.org/officeDocument/2006/relationships/slideLayout" Target="../slideLayouts/slideLayout56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2-2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2" y="0"/>
            <a:ext cx="12801600" cy="7200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656132" y="122238"/>
            <a:ext cx="11489339" cy="6810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106896" tIns="53443" rIns="106896" bIns="53443" numCol="1" anchor="ctr" anchorCtr="0" compatLnSpc="1"/>
          <a:lstStyle/>
          <a:p>
            <a:pPr lvl="0"/>
            <a:r>
              <a:rPr lang="zh-CN" altLang="en-US" smtClean="0"/>
              <a:t>标题文本样式：微软雅黑</a:t>
            </a:r>
            <a:r>
              <a:rPr lang="en-US" altLang="zh-CN" smtClean="0"/>
              <a:t>/28</a:t>
            </a:r>
            <a:r>
              <a:rPr lang="zh-CN" altLang="en-US" smtClean="0"/>
              <a:t>号  </a:t>
            </a:r>
            <a:r>
              <a:rPr lang="en-US" altLang="zh-CN" smtClean="0"/>
              <a:t>Arial/28pt</a:t>
            </a:r>
            <a:endParaRPr lang="en-US" altLang="zh-CN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656132" y="1030291"/>
            <a:ext cx="11489339" cy="56419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106896" tIns="53443" rIns="106896" bIns="53443" numCol="1" anchor="t" anchorCtr="0" compatLnSpc="1"/>
          <a:lstStyle/>
          <a:p>
            <a:pPr lvl="0"/>
            <a:r>
              <a:rPr lang="zh-CN" altLang="en-US" smtClean="0"/>
              <a:t>第一级内容文本样式：微软雅黑</a:t>
            </a:r>
            <a:r>
              <a:rPr lang="en-US" altLang="zh-CN" smtClean="0"/>
              <a:t>/20</a:t>
            </a:r>
            <a:r>
              <a:rPr lang="zh-CN" altLang="en-US" smtClean="0"/>
              <a:t>号  </a:t>
            </a:r>
            <a:r>
              <a:rPr lang="en-US" altLang="zh-CN" smtClean="0"/>
              <a:t>Arial/20pt</a:t>
            </a:r>
            <a:endParaRPr lang="en-US" altLang="zh-CN" smtClean="0"/>
          </a:p>
          <a:p>
            <a:pPr lvl="1"/>
            <a:r>
              <a:rPr lang="zh-CN" altLang="en-US" smtClean="0"/>
              <a:t>第二级内容文本样式：微软雅黑</a:t>
            </a:r>
            <a:r>
              <a:rPr lang="en-US" altLang="zh-CN" smtClean="0"/>
              <a:t>/18</a:t>
            </a:r>
            <a:r>
              <a:rPr lang="zh-CN" altLang="en-US" smtClean="0"/>
              <a:t>号  </a:t>
            </a:r>
            <a:r>
              <a:rPr lang="en-US" altLang="zh-CN" smtClean="0"/>
              <a:t>Arial/18pt</a:t>
            </a:r>
            <a:endParaRPr lang="en-US" altLang="zh-CN" smtClean="0"/>
          </a:p>
          <a:p>
            <a:pPr lvl="2"/>
            <a:r>
              <a:rPr lang="zh-CN" altLang="en-US" smtClean="0"/>
              <a:t>第三级内容文本样式：微软雅黑</a:t>
            </a:r>
            <a:r>
              <a:rPr lang="en-US" altLang="zh-CN" smtClean="0"/>
              <a:t>/16</a:t>
            </a:r>
            <a:r>
              <a:rPr lang="zh-CN" altLang="en-US" smtClean="0"/>
              <a:t>号  </a:t>
            </a:r>
            <a:r>
              <a:rPr lang="en-US" altLang="zh-CN" smtClean="0"/>
              <a:t>Arial/16pt</a:t>
            </a:r>
            <a:endParaRPr lang="en-US" altLang="zh-CN" smtClean="0"/>
          </a:p>
          <a:p>
            <a:pPr lvl="3"/>
            <a:r>
              <a:rPr lang="zh-CN" altLang="en-US" smtClean="0"/>
              <a:t>第四级内容文本样式：微软雅黑</a:t>
            </a:r>
            <a:r>
              <a:rPr lang="en-US" altLang="zh-CN" smtClean="0"/>
              <a:t>/14</a:t>
            </a:r>
            <a:r>
              <a:rPr lang="zh-CN" altLang="en-US" smtClean="0"/>
              <a:t>号  </a:t>
            </a:r>
            <a:r>
              <a:rPr lang="en-US" altLang="zh-CN" smtClean="0"/>
              <a:t>Arial/14pt</a:t>
            </a:r>
            <a:endParaRPr lang="en-US" altLang="zh-CN" smtClean="0"/>
          </a:p>
          <a:p>
            <a:pPr lvl="4"/>
            <a:r>
              <a:rPr lang="zh-CN" altLang="en-US" smtClean="0"/>
              <a:t>第五级内容文本样式：微软雅黑</a:t>
            </a:r>
            <a:r>
              <a:rPr lang="en-US" altLang="zh-CN" smtClean="0"/>
              <a:t>/12</a:t>
            </a:r>
            <a:r>
              <a:rPr lang="zh-CN" altLang="en-US" smtClean="0"/>
              <a:t>号  </a:t>
            </a:r>
            <a:r>
              <a:rPr lang="en-US" altLang="zh-CN" smtClean="0"/>
              <a:t>Arial/12pt</a:t>
            </a:r>
            <a:endParaRPr lang="en-US" altLang="zh-CN" smtClean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ransition spd="slow" advClick="0" advTm="2000">
    <p:fade/>
  </p:transition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3300" b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300" b="1">
          <a:solidFill>
            <a:schemeClr val="tx1"/>
          </a:solidFill>
          <a:latin typeface="Arial" charset="0"/>
          <a:ea typeface="微软雅黑" pitchFamily="34" charset="-122"/>
          <a:cs typeface="宋体" pitchFamily="2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300" b="1">
          <a:solidFill>
            <a:schemeClr val="tx1"/>
          </a:solidFill>
          <a:latin typeface="Arial" charset="0"/>
          <a:ea typeface="微软雅黑" pitchFamily="34" charset="-122"/>
          <a:cs typeface="宋体" pitchFamily="2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300" b="1">
          <a:solidFill>
            <a:schemeClr val="tx1"/>
          </a:solidFill>
          <a:latin typeface="Arial" charset="0"/>
          <a:ea typeface="微软雅黑" pitchFamily="34" charset="-122"/>
          <a:cs typeface="宋体" pitchFamily="2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300" b="1">
          <a:solidFill>
            <a:schemeClr val="tx1"/>
          </a:solidFill>
          <a:latin typeface="Arial" charset="0"/>
          <a:ea typeface="微软雅黑" pitchFamily="34" charset="-122"/>
          <a:cs typeface="宋体" pitchFamily="2" charset="-122"/>
        </a:defRPr>
      </a:lvl5pPr>
      <a:lvl6pPr marL="534670" algn="l" rtl="0" fontAlgn="base">
        <a:spcBef>
          <a:spcPct val="0"/>
        </a:spcBef>
        <a:spcAft>
          <a:spcPct val="0"/>
        </a:spcAft>
        <a:defRPr sz="3300" b="1">
          <a:solidFill>
            <a:schemeClr val="tx1"/>
          </a:solidFill>
          <a:latin typeface="Arial" charset="0"/>
          <a:ea typeface="微软雅黑" pitchFamily="34" charset="-122"/>
          <a:cs typeface="宋体" pitchFamily="2" charset="-122"/>
        </a:defRPr>
      </a:lvl6pPr>
      <a:lvl7pPr marL="1068705" algn="l" rtl="0" fontAlgn="base">
        <a:spcBef>
          <a:spcPct val="0"/>
        </a:spcBef>
        <a:spcAft>
          <a:spcPct val="0"/>
        </a:spcAft>
        <a:defRPr sz="3300" b="1">
          <a:solidFill>
            <a:schemeClr val="tx1"/>
          </a:solidFill>
          <a:latin typeface="Arial" charset="0"/>
          <a:ea typeface="微软雅黑" pitchFamily="34" charset="-122"/>
          <a:cs typeface="宋体" pitchFamily="2" charset="-122"/>
        </a:defRPr>
      </a:lvl7pPr>
      <a:lvl8pPr marL="1603375" algn="l" rtl="0" fontAlgn="base">
        <a:spcBef>
          <a:spcPct val="0"/>
        </a:spcBef>
        <a:spcAft>
          <a:spcPct val="0"/>
        </a:spcAft>
        <a:defRPr sz="3300" b="1">
          <a:solidFill>
            <a:schemeClr val="tx1"/>
          </a:solidFill>
          <a:latin typeface="Arial" charset="0"/>
          <a:ea typeface="微软雅黑" pitchFamily="34" charset="-122"/>
          <a:cs typeface="宋体" pitchFamily="2" charset="-122"/>
        </a:defRPr>
      </a:lvl8pPr>
      <a:lvl9pPr marL="2137410" algn="l" rtl="0" fontAlgn="base">
        <a:spcBef>
          <a:spcPct val="0"/>
        </a:spcBef>
        <a:spcAft>
          <a:spcPct val="0"/>
        </a:spcAft>
        <a:defRPr sz="3300" b="1">
          <a:solidFill>
            <a:schemeClr val="tx1"/>
          </a:solidFill>
          <a:latin typeface="Arial" charset="0"/>
          <a:ea typeface="微软雅黑" pitchFamily="34" charset="-122"/>
          <a:cs typeface="宋体" pitchFamily="2" charset="-122"/>
        </a:defRPr>
      </a:lvl9pPr>
    </p:titleStyle>
    <p:bodyStyle>
      <a:lvl1pPr marL="210820" indent="-210820" algn="l" rtl="0" eaLnBrk="0" fontAlgn="ctr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 sz="2300" b="1">
          <a:solidFill>
            <a:schemeClr val="tx1"/>
          </a:solidFill>
          <a:latin typeface="+mn-lt"/>
          <a:ea typeface="+mn-ea"/>
          <a:cs typeface="+mn-cs"/>
        </a:defRPr>
      </a:lvl1pPr>
      <a:lvl2pPr marL="631825" indent="-210820" algn="l" rtl="0" eaLnBrk="0" fontAlgn="ctr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 sz="2800">
          <a:solidFill>
            <a:schemeClr val="tx1"/>
          </a:solidFill>
          <a:latin typeface="+mn-lt"/>
          <a:ea typeface="+mn-ea"/>
          <a:cs typeface="+mn-cs"/>
        </a:defRPr>
      </a:lvl2pPr>
      <a:lvl3pPr marL="1045845" indent="-203200" algn="l" rtl="0" eaLnBrk="0" fontAlgn="ctr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 sz="1900">
          <a:solidFill>
            <a:schemeClr val="tx1"/>
          </a:solidFill>
          <a:latin typeface="+mn-lt"/>
          <a:ea typeface="+mn-ea"/>
          <a:cs typeface="+mn-cs"/>
        </a:defRPr>
      </a:lvl3pPr>
      <a:lvl4pPr marL="1466850" indent="-210820" algn="l" rtl="0" eaLnBrk="0" fontAlgn="ctr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 sz="1600">
          <a:solidFill>
            <a:schemeClr val="tx1"/>
          </a:solidFill>
          <a:latin typeface="+mn-lt"/>
          <a:ea typeface="+mn-ea"/>
          <a:cs typeface="+mn-cs"/>
        </a:defRPr>
      </a:lvl4pPr>
      <a:lvl5pPr marL="1892300" indent="-213995" algn="l" rtl="0" eaLnBrk="0" fontAlgn="ctr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 sz="1400">
          <a:solidFill>
            <a:schemeClr val="tx1"/>
          </a:solidFill>
          <a:latin typeface="+mn-lt"/>
          <a:ea typeface="+mn-ea"/>
          <a:cs typeface="+mn-cs"/>
        </a:defRPr>
      </a:lvl5pPr>
      <a:lvl6pPr marL="2426970" indent="-215265" algn="l" rtl="0" fontAlgn="ctr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 sz="1400">
          <a:solidFill>
            <a:schemeClr val="tx1"/>
          </a:solidFill>
          <a:latin typeface="+mn-lt"/>
          <a:ea typeface="+mn-ea"/>
          <a:cs typeface="+mn-cs"/>
        </a:defRPr>
      </a:lvl6pPr>
      <a:lvl7pPr marL="2961640" indent="-215265" algn="l" rtl="0" fontAlgn="ctr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 sz="1400">
          <a:solidFill>
            <a:schemeClr val="tx1"/>
          </a:solidFill>
          <a:latin typeface="+mn-lt"/>
          <a:ea typeface="+mn-ea"/>
          <a:cs typeface="+mn-cs"/>
        </a:defRPr>
      </a:lvl7pPr>
      <a:lvl8pPr marL="3496310" indent="-215265" algn="l" rtl="0" fontAlgn="ctr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 sz="1400">
          <a:solidFill>
            <a:schemeClr val="tx1"/>
          </a:solidFill>
          <a:latin typeface="+mn-lt"/>
          <a:ea typeface="+mn-ea"/>
          <a:cs typeface="+mn-cs"/>
        </a:defRPr>
      </a:lvl8pPr>
      <a:lvl9pPr marL="4030345" indent="-215265" algn="l" rtl="0" fontAlgn="ctr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 sz="14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1068705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34670" algn="l" defTabSz="1068705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68705" algn="l" defTabSz="1068705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603375" algn="l" defTabSz="1068705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137410" algn="l" defTabSz="1068705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672080" algn="l" defTabSz="1068705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206750" algn="l" defTabSz="1068705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740785" algn="l" defTabSz="1068705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275455" algn="l" defTabSz="1068705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0">
          <a:blip r:embed="rId1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890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640257" y="288925"/>
            <a:ext cx="11521087" cy="12001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106908" tIns="53450" rIns="106908" bIns="5345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sp>
        <p:nvSpPr>
          <p:cNvPr id="37891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640257" y="1679578"/>
            <a:ext cx="11521087" cy="47529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106908" tIns="53450" rIns="106908" bIns="5345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 smtClean="0"/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640258" y="6557963"/>
            <a:ext cx="2986099" cy="50006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106908" tIns="53450" rIns="106908" bIns="53450" numCol="1" anchor="t" anchorCtr="0" compatLnSpc="1"/>
          <a:lstStyle>
            <a:lvl1pPr>
              <a:defRPr sz="1600">
                <a:ea typeface="华文细黑" pitchFamily="2" charset="-122"/>
                <a:cs typeface="+mn-cs"/>
              </a:defRPr>
            </a:lvl1pPr>
          </a:lstStyle>
          <a:p>
            <a:pPr>
              <a:defRPr/>
            </a:pPr>
            <a:fld id="{8E48ABD8-6DFF-4FDF-8693-F2F862FD0A17}" type="datetimeFigureOut">
              <a:rPr lang="zh-CN" altLang="en-US"/>
            </a:fld>
            <a:endParaRPr lang="zh-CN" altLang="en-US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4374205" y="6557963"/>
            <a:ext cx="4053193" cy="50006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106908" tIns="53450" rIns="106908" bIns="53450" numCol="1" anchor="t" anchorCtr="0" compatLnSpc="1"/>
          <a:lstStyle>
            <a:lvl1pPr algn="ctr">
              <a:defRPr sz="1600">
                <a:ea typeface="华文细黑" pitchFamily="2" charset="-122"/>
                <a:cs typeface="+mn-cs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9175244" y="6557963"/>
            <a:ext cx="2986100" cy="50006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106908" tIns="53450" rIns="106908" bIns="53450" numCol="1" anchor="t" anchorCtr="0" compatLnSpc="1"/>
          <a:lstStyle>
            <a:lvl1pPr algn="r">
              <a:defRPr sz="1600">
                <a:ea typeface="华文细黑" pitchFamily="2" charset="-122"/>
                <a:cs typeface="+mn-cs"/>
              </a:defRPr>
            </a:lvl1pPr>
          </a:lstStyle>
          <a:p>
            <a:pPr>
              <a:defRPr/>
            </a:pPr>
            <a:fld id="{6719BC53-6A16-4FE6-B82E-CCCA34727438}" type="slidenum">
              <a:rPr lang="zh-CN" altLang="en-US"/>
            </a:fld>
            <a:endParaRPr lang="zh-CN" altLang="en-US"/>
          </a:p>
        </p:txBody>
      </p:sp>
      <p:pic>
        <p:nvPicPr>
          <p:cNvPr id="37895" name="Picture 2" descr="2-2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2" y="0"/>
            <a:ext cx="12801600" cy="7200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ransition spd="slow" advClick="0" advTm="2000">
    <p:fade/>
  </p:transition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51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5100">
          <a:solidFill>
            <a:schemeClr val="tx2"/>
          </a:solidFill>
          <a:latin typeface="Arial" pitchFamily="34" charset="0"/>
          <a:ea typeface="宋体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5100">
          <a:solidFill>
            <a:schemeClr val="tx2"/>
          </a:solidFill>
          <a:latin typeface="Arial" pitchFamily="34" charset="0"/>
          <a:ea typeface="宋体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5100">
          <a:solidFill>
            <a:schemeClr val="tx2"/>
          </a:solidFill>
          <a:latin typeface="Arial" pitchFamily="34" charset="0"/>
          <a:ea typeface="宋体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5100">
          <a:solidFill>
            <a:schemeClr val="tx2"/>
          </a:solidFill>
          <a:latin typeface="Arial" pitchFamily="34" charset="0"/>
          <a:ea typeface="宋体" pitchFamily="2" charset="-122"/>
        </a:defRPr>
      </a:lvl5pPr>
      <a:lvl6pPr marL="534670" algn="ctr" rtl="0" fontAlgn="base">
        <a:spcBef>
          <a:spcPct val="0"/>
        </a:spcBef>
        <a:spcAft>
          <a:spcPct val="0"/>
        </a:spcAft>
        <a:defRPr sz="5100">
          <a:solidFill>
            <a:schemeClr val="tx2"/>
          </a:solidFill>
          <a:latin typeface="Arial" pitchFamily="34" charset="0"/>
          <a:ea typeface="宋体" pitchFamily="2" charset="-122"/>
        </a:defRPr>
      </a:lvl6pPr>
      <a:lvl7pPr marL="1068705" algn="ctr" rtl="0" fontAlgn="base">
        <a:spcBef>
          <a:spcPct val="0"/>
        </a:spcBef>
        <a:spcAft>
          <a:spcPct val="0"/>
        </a:spcAft>
        <a:defRPr sz="5100">
          <a:solidFill>
            <a:schemeClr val="tx2"/>
          </a:solidFill>
          <a:latin typeface="Arial" pitchFamily="34" charset="0"/>
          <a:ea typeface="宋体" pitchFamily="2" charset="-122"/>
        </a:defRPr>
      </a:lvl7pPr>
      <a:lvl8pPr marL="1603375" algn="ctr" rtl="0" fontAlgn="base">
        <a:spcBef>
          <a:spcPct val="0"/>
        </a:spcBef>
        <a:spcAft>
          <a:spcPct val="0"/>
        </a:spcAft>
        <a:defRPr sz="5100">
          <a:solidFill>
            <a:schemeClr val="tx2"/>
          </a:solidFill>
          <a:latin typeface="Arial" pitchFamily="34" charset="0"/>
          <a:ea typeface="宋体" pitchFamily="2" charset="-122"/>
        </a:defRPr>
      </a:lvl8pPr>
      <a:lvl9pPr marL="2138045" algn="ctr" rtl="0" fontAlgn="base">
        <a:spcBef>
          <a:spcPct val="0"/>
        </a:spcBef>
        <a:spcAft>
          <a:spcPct val="0"/>
        </a:spcAft>
        <a:defRPr sz="5100">
          <a:solidFill>
            <a:schemeClr val="tx2"/>
          </a:solidFill>
          <a:latin typeface="Arial" pitchFamily="34" charset="0"/>
          <a:ea typeface="宋体" pitchFamily="2" charset="-122"/>
        </a:defRPr>
      </a:lvl9pPr>
    </p:titleStyle>
    <p:bodyStyle>
      <a:lvl1pPr marL="400050" indent="-400050" algn="l" rtl="0" eaLnBrk="0" fontAlgn="base" hangingPunct="0">
        <a:spcBef>
          <a:spcPct val="20000"/>
        </a:spcBef>
        <a:spcAft>
          <a:spcPct val="0"/>
        </a:spcAft>
        <a:buChar char="•"/>
        <a:defRPr sz="3700">
          <a:solidFill>
            <a:schemeClr val="tx1"/>
          </a:solidFill>
          <a:latin typeface="+mn-lt"/>
          <a:ea typeface="+mn-ea"/>
          <a:cs typeface="+mn-cs"/>
        </a:defRPr>
      </a:lvl1pPr>
      <a:lvl2pPr marL="868045" indent="-333375" algn="l" rtl="0" eaLnBrk="0" fontAlgn="base" hangingPunct="0">
        <a:spcBef>
          <a:spcPct val="20000"/>
        </a:spcBef>
        <a:spcAft>
          <a:spcPct val="0"/>
        </a:spcAft>
        <a:buChar char="–"/>
        <a:defRPr sz="3300">
          <a:solidFill>
            <a:schemeClr val="tx1"/>
          </a:solidFill>
          <a:latin typeface="+mn-lt"/>
          <a:ea typeface="+mn-ea"/>
        </a:defRPr>
      </a:lvl2pPr>
      <a:lvl3pPr marL="1334770" indent="-266700" algn="l" rtl="0" eaLnBrk="0" fontAlgn="base" hangingPunct="0">
        <a:spcBef>
          <a:spcPct val="20000"/>
        </a:spcBef>
        <a:spcAft>
          <a:spcPct val="0"/>
        </a:spcAft>
        <a:buChar char="•"/>
        <a:defRPr sz="2800">
          <a:solidFill>
            <a:schemeClr val="tx1"/>
          </a:solidFill>
          <a:latin typeface="+mn-lt"/>
          <a:ea typeface="+mn-ea"/>
        </a:defRPr>
      </a:lvl3pPr>
      <a:lvl4pPr marL="1870075" indent="-266700" algn="l" rtl="0" eaLnBrk="0" fontAlgn="base" hangingPunct="0">
        <a:spcBef>
          <a:spcPct val="20000"/>
        </a:spcBef>
        <a:spcAft>
          <a:spcPct val="0"/>
        </a:spcAft>
        <a:buChar char="–"/>
        <a:defRPr sz="2300">
          <a:solidFill>
            <a:schemeClr val="tx1"/>
          </a:solidFill>
          <a:latin typeface="+mn-lt"/>
          <a:ea typeface="+mn-ea"/>
        </a:defRPr>
      </a:lvl4pPr>
      <a:lvl5pPr marL="2404745" indent="-266700" algn="l" rtl="0" eaLnBrk="0" fontAlgn="base" hangingPunct="0">
        <a:spcBef>
          <a:spcPct val="20000"/>
        </a:spcBef>
        <a:spcAft>
          <a:spcPct val="0"/>
        </a:spcAft>
        <a:buChar char="»"/>
        <a:defRPr sz="2300">
          <a:solidFill>
            <a:schemeClr val="tx1"/>
          </a:solidFill>
          <a:latin typeface="+mn-lt"/>
          <a:ea typeface="+mn-ea"/>
        </a:defRPr>
      </a:lvl5pPr>
      <a:lvl6pPr marL="2939415" indent="-267335" algn="l" rtl="0" fontAlgn="base">
        <a:spcBef>
          <a:spcPct val="20000"/>
        </a:spcBef>
        <a:spcAft>
          <a:spcPct val="0"/>
        </a:spcAft>
        <a:buChar char="»"/>
        <a:defRPr sz="2300">
          <a:solidFill>
            <a:schemeClr val="tx1"/>
          </a:solidFill>
          <a:latin typeface="+mn-lt"/>
          <a:ea typeface="+mn-ea"/>
        </a:defRPr>
      </a:lvl6pPr>
      <a:lvl7pPr marL="3474085" indent="-267335" algn="l" rtl="0" fontAlgn="base">
        <a:spcBef>
          <a:spcPct val="20000"/>
        </a:spcBef>
        <a:spcAft>
          <a:spcPct val="0"/>
        </a:spcAft>
        <a:buChar char="»"/>
        <a:defRPr sz="2300">
          <a:solidFill>
            <a:schemeClr val="tx1"/>
          </a:solidFill>
          <a:latin typeface="+mn-lt"/>
          <a:ea typeface="+mn-ea"/>
        </a:defRPr>
      </a:lvl7pPr>
      <a:lvl8pPr marL="4008755" indent="-267335" algn="l" rtl="0" fontAlgn="base">
        <a:spcBef>
          <a:spcPct val="20000"/>
        </a:spcBef>
        <a:spcAft>
          <a:spcPct val="0"/>
        </a:spcAft>
        <a:buChar char="»"/>
        <a:defRPr sz="2300">
          <a:solidFill>
            <a:schemeClr val="tx1"/>
          </a:solidFill>
          <a:latin typeface="+mn-lt"/>
          <a:ea typeface="+mn-ea"/>
        </a:defRPr>
      </a:lvl8pPr>
      <a:lvl9pPr marL="4543425" indent="-267335" algn="l" rtl="0" fontAlgn="base">
        <a:spcBef>
          <a:spcPct val="20000"/>
        </a:spcBef>
        <a:spcAft>
          <a:spcPct val="0"/>
        </a:spcAft>
        <a:buChar char="»"/>
        <a:defRPr sz="23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1068705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34670" algn="l" defTabSz="1068705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68705" algn="l" defTabSz="1068705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603375" algn="l" defTabSz="1068705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138045" algn="l" defTabSz="1068705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672715" algn="l" defTabSz="1068705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206750" algn="l" defTabSz="1068705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741420" algn="l" defTabSz="1068705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276090" algn="l" defTabSz="1068705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2466" name="Picture 2" descr="bg2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-15875" y="-6350"/>
            <a:ext cx="12843932" cy="7221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6147" name="Rectangle 7"/>
          <p:cNvSpPr>
            <a:spLocks noChangeArrowheads="1"/>
          </p:cNvSpPr>
          <p:nvPr/>
        </p:nvSpPr>
        <p:spPr bwMode="auto">
          <a:xfrm>
            <a:off x="10201773" y="350838"/>
            <a:ext cx="1943698" cy="366712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100000">
                <a:srgbClr val="DDDDDD"/>
              </a:gs>
            </a:gsLst>
            <a:lin ang="0" scaled="1"/>
          </a:gradFill>
          <a:ln w="9525">
            <a:solidFill>
              <a:srgbClr val="969696"/>
            </a:solidFill>
            <a:prstDash val="dash"/>
            <a:miter lim="800000"/>
          </a:ln>
        </p:spPr>
        <p:txBody>
          <a:bodyPr wrap="none" lIns="106920" tIns="53457" rIns="106920" bIns="53457" anchor="ctr"/>
          <a:lstStyle/>
          <a:p>
            <a:pPr algn="ctr" eaLnBrk="0" hangingPunct="0">
              <a:defRPr/>
            </a:pPr>
            <a:r>
              <a:rPr lang="de-DE" altLang="en-US" sz="1600"/>
              <a:t>LOGO</a:t>
            </a:r>
            <a:endParaRPr lang="de-DE" altLang="en-US" sz="1600"/>
          </a:p>
        </p:txBody>
      </p:sp>
      <p:sp>
        <p:nvSpPr>
          <p:cNvPr id="62468" name="Rectangle 31"/>
          <p:cNvSpPr>
            <a:spLocks noGrp="1" noChangeArrowheads="1"/>
          </p:cNvSpPr>
          <p:nvPr>
            <p:ph type="body" idx="1"/>
          </p:nvPr>
        </p:nvSpPr>
        <p:spPr bwMode="auto">
          <a:xfrm>
            <a:off x="656132" y="1181103"/>
            <a:ext cx="11489339" cy="54213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106920" tIns="53457" rIns="106920" bIns="53457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6131" y="6696078"/>
            <a:ext cx="2016014" cy="206375"/>
          </a:xfrm>
          <a:prstGeom prst="rect">
            <a:avLst/>
          </a:prstGeom>
          <a:noFill/>
          <a:ln>
            <a:noFill/>
          </a:ln>
        </p:spPr>
        <p:txBody>
          <a:bodyPr vert="horz" wrap="square" lIns="106920" tIns="53457" rIns="106920" bIns="53457" numCol="1" anchor="t" anchorCtr="0" compatLnSpc="1"/>
          <a:lstStyle>
            <a:lvl1pPr eaLnBrk="0" hangingPunct="0">
              <a:defRPr sz="1200" b="1">
                <a:solidFill>
                  <a:schemeClr val="bg1"/>
                </a:solidFill>
                <a:ea typeface="华文细黑" pitchFamily="2" charset="-122"/>
                <a:cs typeface="+mn-cs"/>
              </a:defRPr>
            </a:lvl1pPr>
          </a:lstStyle>
          <a:p>
            <a:pPr>
              <a:defRPr/>
            </a:pPr>
            <a:r>
              <a:rPr lang="de-DE" altLang="en-US"/>
              <a:t>Page </a:t>
            </a:r>
            <a:r>
              <a:rPr lang="de-DE" altLang="en-US">
                <a:sym typeface="MS UI Gothic" pitchFamily="34" charset="-128"/>
              </a:rPr>
              <a:t></a:t>
            </a:r>
            <a:r>
              <a:rPr lang="de-DE" altLang="en-US"/>
              <a:t> </a:t>
            </a:r>
            <a:fld id="{7ED9E607-F54A-4D6B-845D-D590E96699B5}" type="slidenum">
              <a:rPr lang="en-US" altLang="en-US"/>
            </a:fld>
            <a:endParaRPr lang="en-US"/>
          </a:p>
        </p:txBody>
      </p:sp>
      <p:sp>
        <p:nvSpPr>
          <p:cNvPr id="62470" name="Rectangle 27"/>
          <p:cNvSpPr>
            <a:spLocks noGrp="1" noChangeArrowheads="1"/>
          </p:cNvSpPr>
          <p:nvPr>
            <p:ph type="title"/>
          </p:nvPr>
        </p:nvSpPr>
        <p:spPr bwMode="auto">
          <a:xfrm>
            <a:off x="656131" y="350838"/>
            <a:ext cx="8164592" cy="679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106920" tIns="53457" rIns="106920" bIns="53457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pic>
        <p:nvPicPr>
          <p:cNvPr id="62471" name="Picture 2" descr="2-2"/>
          <p:cNvPicPr>
            <a:picLocks noChangeAspect="1" noChangeArrowheads="1"/>
          </p:cNvPicPr>
          <p:nvPr userDrawn="1"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2" y="0"/>
            <a:ext cx="12801600" cy="7200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p:transition spd="slow" advClick="0" advTm="2000">
    <p:fade/>
  </p:transition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+mj-lt"/>
          <a:ea typeface="+mj-ea"/>
          <a:cs typeface="华文细黑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Arial" pitchFamily="34" charset="0"/>
          <a:ea typeface="华文细黑" pitchFamily="2" charset="-122"/>
          <a:cs typeface="华文细黑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Arial" pitchFamily="34" charset="0"/>
          <a:ea typeface="华文细黑" pitchFamily="2" charset="-122"/>
          <a:cs typeface="华文细黑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Arial" pitchFamily="34" charset="0"/>
          <a:ea typeface="华文细黑" pitchFamily="2" charset="-122"/>
          <a:cs typeface="华文细黑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Arial" pitchFamily="34" charset="0"/>
          <a:ea typeface="华文细黑" pitchFamily="2" charset="-122"/>
          <a:cs typeface="华文细黑"/>
        </a:defRPr>
      </a:lvl5pPr>
      <a:lvl6pPr marL="534670" algn="l" rtl="0" eaLnBrk="0" fontAlgn="base" hangingPunct="0"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Arial" pitchFamily="34" charset="0"/>
          <a:ea typeface="华文细黑" pitchFamily="2" charset="-122"/>
        </a:defRPr>
      </a:lvl6pPr>
      <a:lvl7pPr marL="1069340" algn="l" rtl="0" eaLnBrk="0" fontAlgn="base" hangingPunct="0"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Arial" pitchFamily="34" charset="0"/>
          <a:ea typeface="华文细黑" pitchFamily="2" charset="-122"/>
        </a:defRPr>
      </a:lvl7pPr>
      <a:lvl8pPr marL="1603375" algn="l" rtl="0" eaLnBrk="0" fontAlgn="base" hangingPunct="0"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Arial" pitchFamily="34" charset="0"/>
          <a:ea typeface="华文细黑" pitchFamily="2" charset="-122"/>
        </a:defRPr>
      </a:lvl8pPr>
      <a:lvl9pPr marL="2138045" algn="l" rtl="0" eaLnBrk="0" fontAlgn="base" hangingPunct="0"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Arial" pitchFamily="34" charset="0"/>
          <a:ea typeface="华文细黑" pitchFamily="2" charset="-122"/>
        </a:defRPr>
      </a:lvl9pPr>
    </p:titleStyle>
    <p:bodyStyle>
      <a:lvl1pPr marL="400050" indent="-4000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n"/>
        <a:defRPr sz="2300">
          <a:solidFill>
            <a:schemeClr val="tx1"/>
          </a:solidFill>
          <a:latin typeface="+mn-lt"/>
          <a:ea typeface="+mn-ea"/>
          <a:cs typeface="华文细黑"/>
        </a:defRPr>
      </a:lvl1pPr>
      <a:lvl2pPr marL="868045" indent="-33337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n"/>
        <a:defRPr sz="3300">
          <a:solidFill>
            <a:schemeClr val="tx1"/>
          </a:solidFill>
          <a:latin typeface="+mn-lt"/>
          <a:ea typeface="+mn-ea"/>
          <a:cs typeface="华文细黑"/>
        </a:defRPr>
      </a:lvl2pPr>
      <a:lvl3pPr marL="1334770" indent="-2667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" pitchFamily="2" charset="2"/>
        <a:buChar char="n"/>
        <a:defRPr sz="1900">
          <a:solidFill>
            <a:schemeClr val="tx1"/>
          </a:solidFill>
          <a:latin typeface="+mn-lt"/>
          <a:ea typeface="+mn-ea"/>
          <a:cs typeface="华文细黑"/>
        </a:defRPr>
      </a:lvl3pPr>
      <a:lvl4pPr marL="1870075" indent="-2667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n"/>
        <a:defRPr sz="1600">
          <a:solidFill>
            <a:schemeClr val="tx1"/>
          </a:solidFill>
          <a:latin typeface="+mn-lt"/>
          <a:ea typeface="+mn-ea"/>
          <a:cs typeface="华文细黑"/>
        </a:defRPr>
      </a:lvl4pPr>
      <a:lvl5pPr marL="2404745" indent="-266700" algn="l" rtl="0" eaLnBrk="0" fontAlgn="base" hangingPunct="0">
        <a:spcBef>
          <a:spcPct val="20000"/>
        </a:spcBef>
        <a:spcAft>
          <a:spcPct val="0"/>
        </a:spcAft>
        <a:buChar char="»"/>
        <a:defRPr sz="2300">
          <a:solidFill>
            <a:schemeClr val="tx1"/>
          </a:solidFill>
          <a:latin typeface="+mn-lt"/>
          <a:ea typeface="+mn-ea"/>
          <a:cs typeface="华文细黑"/>
        </a:defRPr>
      </a:lvl5pPr>
      <a:lvl6pPr marL="2940050" indent="-267335" algn="l" rtl="0" eaLnBrk="0" fontAlgn="base" hangingPunct="0">
        <a:spcBef>
          <a:spcPct val="20000"/>
        </a:spcBef>
        <a:spcAft>
          <a:spcPct val="0"/>
        </a:spcAft>
        <a:buChar char="»"/>
        <a:defRPr sz="2300">
          <a:solidFill>
            <a:schemeClr val="tx1"/>
          </a:solidFill>
          <a:latin typeface="+mn-lt"/>
          <a:ea typeface="+mn-ea"/>
        </a:defRPr>
      </a:lvl6pPr>
      <a:lvl7pPr marL="3474720" indent="-267335" algn="l" rtl="0" eaLnBrk="0" fontAlgn="base" hangingPunct="0">
        <a:spcBef>
          <a:spcPct val="20000"/>
        </a:spcBef>
        <a:spcAft>
          <a:spcPct val="0"/>
        </a:spcAft>
        <a:buChar char="»"/>
        <a:defRPr sz="2300">
          <a:solidFill>
            <a:schemeClr val="tx1"/>
          </a:solidFill>
          <a:latin typeface="+mn-lt"/>
          <a:ea typeface="+mn-ea"/>
        </a:defRPr>
      </a:lvl7pPr>
      <a:lvl8pPr marL="4009390" indent="-267335" algn="l" rtl="0" eaLnBrk="0" fontAlgn="base" hangingPunct="0">
        <a:spcBef>
          <a:spcPct val="20000"/>
        </a:spcBef>
        <a:spcAft>
          <a:spcPct val="0"/>
        </a:spcAft>
        <a:buChar char="»"/>
        <a:defRPr sz="2300">
          <a:solidFill>
            <a:schemeClr val="tx1"/>
          </a:solidFill>
          <a:latin typeface="+mn-lt"/>
          <a:ea typeface="+mn-ea"/>
        </a:defRPr>
      </a:lvl8pPr>
      <a:lvl9pPr marL="4543425" indent="-267335" algn="l" rtl="0" eaLnBrk="0" fontAlgn="base" hangingPunct="0">
        <a:spcBef>
          <a:spcPct val="20000"/>
        </a:spcBef>
        <a:spcAft>
          <a:spcPct val="0"/>
        </a:spcAft>
        <a:buChar char="»"/>
        <a:defRPr sz="23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1068705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34670" algn="l" defTabSz="1068705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69340" algn="l" defTabSz="1068705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603375" algn="l" defTabSz="1068705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138045" algn="l" defTabSz="1068705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672715" algn="l" defTabSz="1068705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207385" algn="l" defTabSz="1068705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742055" algn="l" defTabSz="1068705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276725" algn="l" defTabSz="1068705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dpi="0" rotWithShape="0">
          <a:blip r:embed="rId1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4754" name="Picture 9" descr="2-2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2" y="0"/>
            <a:ext cx="12801600" cy="7200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4755" name="Rectangle 3"/>
          <p:cNvSpPr>
            <a:spLocks noGrp="1" noChangeArrowheads="1"/>
          </p:cNvSpPr>
          <p:nvPr>
            <p:ph type="title"/>
          </p:nvPr>
        </p:nvSpPr>
        <p:spPr bwMode="auto">
          <a:xfrm>
            <a:off x="553832" y="122238"/>
            <a:ext cx="11591639" cy="6810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106920" tIns="53457" rIns="106920" bIns="53457" numCol="1" anchor="ctr" anchorCtr="0" compatLnSpc="1"/>
          <a:lstStyle/>
          <a:p>
            <a:pPr lvl="0"/>
            <a:r>
              <a:rPr lang="zh-CN" altLang="en-US" smtClean="0"/>
              <a:t>标题文本样式：微软雅黑</a:t>
            </a:r>
            <a:r>
              <a:rPr lang="en-US" altLang="zh-CN" smtClean="0"/>
              <a:t>/26</a:t>
            </a:r>
            <a:r>
              <a:rPr lang="zh-CN" altLang="en-US" smtClean="0"/>
              <a:t>号  </a:t>
            </a:r>
            <a:r>
              <a:rPr lang="en-US" altLang="zh-CN" smtClean="0"/>
              <a:t>Arial/26pt</a:t>
            </a:r>
            <a:endParaRPr lang="en-US" altLang="zh-CN" smtClean="0"/>
          </a:p>
        </p:txBody>
      </p:sp>
      <p:sp>
        <p:nvSpPr>
          <p:cNvPr id="74756" name="Rectangle 4"/>
          <p:cNvSpPr>
            <a:spLocks noGrp="1" noChangeArrowheads="1"/>
          </p:cNvSpPr>
          <p:nvPr>
            <p:ph type="body" idx="1"/>
          </p:nvPr>
        </p:nvSpPr>
        <p:spPr bwMode="auto">
          <a:xfrm>
            <a:off x="656132" y="1030291"/>
            <a:ext cx="11489339" cy="56419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106920" tIns="53457" rIns="106920" bIns="53457" numCol="1" anchor="t" anchorCtr="0" compatLnSpc="1"/>
          <a:lstStyle/>
          <a:p>
            <a:pPr lvl="0"/>
            <a:r>
              <a:rPr lang="zh-CN" altLang="en-US" smtClean="0"/>
              <a:t>第一级内容文本样式：微软雅黑</a:t>
            </a:r>
            <a:r>
              <a:rPr lang="en-US" altLang="zh-CN" smtClean="0"/>
              <a:t>/20</a:t>
            </a:r>
            <a:r>
              <a:rPr lang="zh-CN" altLang="en-US" smtClean="0"/>
              <a:t>号  </a:t>
            </a:r>
            <a:r>
              <a:rPr lang="en-US" altLang="zh-CN" smtClean="0"/>
              <a:t>Arial/20pt</a:t>
            </a:r>
            <a:endParaRPr lang="en-US" altLang="zh-CN" smtClean="0"/>
          </a:p>
          <a:p>
            <a:pPr lvl="1"/>
            <a:r>
              <a:rPr lang="zh-CN" altLang="en-US" smtClean="0"/>
              <a:t>第二级内容文本样式：微软雅黑</a:t>
            </a:r>
            <a:r>
              <a:rPr lang="en-US" altLang="zh-CN" smtClean="0"/>
              <a:t>/18</a:t>
            </a:r>
            <a:r>
              <a:rPr lang="zh-CN" altLang="en-US" smtClean="0"/>
              <a:t>号  </a:t>
            </a:r>
            <a:r>
              <a:rPr lang="en-US" altLang="zh-CN" smtClean="0"/>
              <a:t>Arial/18pt</a:t>
            </a:r>
            <a:endParaRPr lang="en-US" altLang="zh-CN" smtClean="0"/>
          </a:p>
          <a:p>
            <a:pPr lvl="2"/>
            <a:r>
              <a:rPr lang="zh-CN" altLang="en-US" smtClean="0"/>
              <a:t>第三级内容文本样式：微软雅黑</a:t>
            </a:r>
            <a:r>
              <a:rPr lang="en-US" altLang="zh-CN" smtClean="0"/>
              <a:t>/16</a:t>
            </a:r>
            <a:r>
              <a:rPr lang="zh-CN" altLang="en-US" smtClean="0"/>
              <a:t>号  </a:t>
            </a:r>
            <a:r>
              <a:rPr lang="en-US" altLang="zh-CN" smtClean="0"/>
              <a:t>Arial/16pt</a:t>
            </a:r>
            <a:endParaRPr lang="en-US" altLang="zh-CN" smtClean="0"/>
          </a:p>
          <a:p>
            <a:pPr lvl="3"/>
            <a:r>
              <a:rPr lang="zh-CN" altLang="en-US" smtClean="0"/>
              <a:t>第四级内容文本样式：微软雅黑</a:t>
            </a:r>
            <a:r>
              <a:rPr lang="en-US" altLang="zh-CN" smtClean="0"/>
              <a:t>/14</a:t>
            </a:r>
            <a:r>
              <a:rPr lang="zh-CN" altLang="en-US" smtClean="0"/>
              <a:t>号  </a:t>
            </a:r>
            <a:r>
              <a:rPr lang="en-US" altLang="zh-CN" smtClean="0"/>
              <a:t>Arial/14pt</a:t>
            </a:r>
            <a:endParaRPr lang="en-US" altLang="zh-CN" smtClean="0"/>
          </a:p>
          <a:p>
            <a:pPr lvl="4"/>
            <a:r>
              <a:rPr lang="zh-CN" altLang="en-US" smtClean="0"/>
              <a:t>第五级内容文本样式：微软雅黑</a:t>
            </a:r>
            <a:r>
              <a:rPr lang="en-US" altLang="zh-CN" smtClean="0"/>
              <a:t>/12</a:t>
            </a:r>
            <a:r>
              <a:rPr lang="zh-CN" altLang="en-US" smtClean="0"/>
              <a:t>号  </a:t>
            </a:r>
            <a:r>
              <a:rPr lang="en-US" altLang="zh-CN" smtClean="0"/>
              <a:t>Arial/12pt</a:t>
            </a:r>
            <a:endParaRPr lang="en-US" altLang="zh-CN" smtClean="0"/>
          </a:p>
        </p:txBody>
      </p:sp>
      <p:sp>
        <p:nvSpPr>
          <p:cNvPr id="7173" name="Rectangle 7"/>
          <p:cNvSpPr>
            <a:spLocks noChangeArrowheads="1"/>
          </p:cNvSpPr>
          <p:nvPr/>
        </p:nvSpPr>
        <p:spPr bwMode="auto">
          <a:xfrm>
            <a:off x="4552777" y="6850066"/>
            <a:ext cx="3696048" cy="277235"/>
          </a:xfrm>
          <a:prstGeom prst="rect">
            <a:avLst/>
          </a:prstGeom>
          <a:noFill/>
          <a:ln>
            <a:noFill/>
          </a:ln>
        </p:spPr>
        <p:txBody>
          <a:bodyPr wrap="none" lIns="106920" tIns="53457" rIns="106920" bIns="53457">
            <a:spAutoFit/>
          </a:bodyPr>
          <a:lstStyle/>
          <a:p>
            <a:pPr algn="ctr">
              <a:defRPr/>
            </a:pPr>
            <a:r>
              <a:rPr kumimoji="1" lang="zh-CN" altLang="en-US" sz="1100">
                <a:solidFill>
                  <a:srgbClr val="808080"/>
                </a:solidFill>
                <a:ea typeface="微软雅黑" pitchFamily="34" charset="-122"/>
              </a:rPr>
              <a:t>微笑</a:t>
            </a:r>
            <a:r>
              <a:rPr kumimoji="1" lang="en-US" altLang="zh-CN" sz="1100">
                <a:solidFill>
                  <a:srgbClr val="808080"/>
                </a:solidFill>
                <a:ea typeface="微软雅黑" pitchFamily="34" charset="-122"/>
              </a:rPr>
              <a:t>PPT   </a:t>
            </a:r>
            <a:r>
              <a:rPr kumimoji="1" lang="zh-CN" altLang="en-US" sz="1100">
                <a:solidFill>
                  <a:srgbClr val="808080"/>
                </a:solidFill>
                <a:ea typeface="微软雅黑" pitchFamily="34" charset="-122"/>
              </a:rPr>
              <a:t>小</a:t>
            </a:r>
            <a:r>
              <a:rPr kumimoji="1" lang="en-US" altLang="zh-CN" sz="1100">
                <a:solidFill>
                  <a:srgbClr val="808080"/>
                </a:solidFill>
                <a:ea typeface="微软雅黑" pitchFamily="34" charset="-122"/>
              </a:rPr>
              <a:t>A</a:t>
            </a:r>
            <a:r>
              <a:rPr kumimoji="1" lang="zh-CN" altLang="en-US" sz="1100">
                <a:solidFill>
                  <a:srgbClr val="808080"/>
                </a:solidFill>
                <a:ea typeface="微软雅黑" pitchFamily="34" charset="-122"/>
              </a:rPr>
              <a:t>的博客</a:t>
            </a:r>
            <a:r>
              <a:rPr kumimoji="1" lang="en-US" altLang="zh-CN" sz="1100">
                <a:solidFill>
                  <a:srgbClr val="808080"/>
                </a:solidFill>
                <a:ea typeface="微软雅黑" pitchFamily="34" charset="-122"/>
              </a:rPr>
              <a:t>    http://blog.sina.com.cn/wxppt</a:t>
            </a:r>
            <a:endParaRPr kumimoji="1" lang="en-US" altLang="zh-CN" sz="1100">
              <a:solidFill>
                <a:srgbClr val="808080"/>
              </a:solidFill>
              <a:ea typeface="微软雅黑" pitchFamily="34" charset="-122"/>
            </a:endParaRPr>
          </a:p>
        </p:txBody>
      </p:sp>
      <p:pic>
        <p:nvPicPr>
          <p:cNvPr id="74758" name="Picture 12" descr="图片1副本"/>
          <p:cNvPicPr>
            <a:picLocks noChangeAspect="1" noChangeArrowheads="1"/>
          </p:cNvPicPr>
          <p:nvPr/>
        </p:nvPicPr>
        <p:blipFill>
          <a:blip r:embed="rId14" cstate="print">
            <a:lum contrast="-100000"/>
          </a:blip>
          <a:srcRect b="48979"/>
          <a:stretch>
            <a:fillRect/>
          </a:stretch>
        </p:blipFill>
        <p:spPr bwMode="auto">
          <a:xfrm>
            <a:off x="-202837" y="679453"/>
            <a:ext cx="13203746" cy="123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74759" name="Picture 2" descr="2-2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2" y="0"/>
            <a:ext cx="12801600" cy="7200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ransition spd="slow" advClick="0" advTm="2000">
    <p:fade/>
  </p:transition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3300" b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3300" b="1">
          <a:solidFill>
            <a:schemeClr val="tx1"/>
          </a:solidFill>
          <a:latin typeface="Arial" charset="0"/>
          <a:ea typeface="微软雅黑" pitchFamily="34" charset="-122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3300" b="1">
          <a:solidFill>
            <a:schemeClr val="tx1"/>
          </a:solidFill>
          <a:latin typeface="Arial" charset="0"/>
          <a:ea typeface="微软雅黑" pitchFamily="34" charset="-122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3300" b="1">
          <a:solidFill>
            <a:schemeClr val="tx1"/>
          </a:solidFill>
          <a:latin typeface="Arial" charset="0"/>
          <a:ea typeface="微软雅黑" pitchFamily="34" charset="-122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3300" b="1">
          <a:solidFill>
            <a:schemeClr val="tx1"/>
          </a:solidFill>
          <a:latin typeface="Arial" charset="0"/>
          <a:ea typeface="微软雅黑" pitchFamily="34" charset="-122"/>
        </a:defRPr>
      </a:lvl5pPr>
      <a:lvl6pPr marL="534670" algn="l" rtl="0" fontAlgn="base">
        <a:spcBef>
          <a:spcPct val="0"/>
        </a:spcBef>
        <a:spcAft>
          <a:spcPct val="0"/>
        </a:spcAft>
        <a:defRPr sz="3300" b="1">
          <a:solidFill>
            <a:schemeClr val="tx1"/>
          </a:solidFill>
          <a:latin typeface="Arial" charset="0"/>
          <a:ea typeface="微软雅黑" pitchFamily="34" charset="-122"/>
        </a:defRPr>
      </a:lvl6pPr>
      <a:lvl7pPr marL="1069340" algn="l" rtl="0" fontAlgn="base">
        <a:spcBef>
          <a:spcPct val="0"/>
        </a:spcBef>
        <a:spcAft>
          <a:spcPct val="0"/>
        </a:spcAft>
        <a:defRPr sz="3300" b="1">
          <a:solidFill>
            <a:schemeClr val="tx1"/>
          </a:solidFill>
          <a:latin typeface="Arial" charset="0"/>
          <a:ea typeface="微软雅黑" pitchFamily="34" charset="-122"/>
        </a:defRPr>
      </a:lvl7pPr>
      <a:lvl8pPr marL="1603375" algn="l" rtl="0" fontAlgn="base">
        <a:spcBef>
          <a:spcPct val="0"/>
        </a:spcBef>
        <a:spcAft>
          <a:spcPct val="0"/>
        </a:spcAft>
        <a:defRPr sz="3300" b="1">
          <a:solidFill>
            <a:schemeClr val="tx1"/>
          </a:solidFill>
          <a:latin typeface="Arial" charset="0"/>
          <a:ea typeface="微软雅黑" pitchFamily="34" charset="-122"/>
        </a:defRPr>
      </a:lvl8pPr>
      <a:lvl9pPr marL="2138045" algn="l" rtl="0" fontAlgn="base">
        <a:spcBef>
          <a:spcPct val="0"/>
        </a:spcBef>
        <a:spcAft>
          <a:spcPct val="0"/>
        </a:spcAft>
        <a:defRPr sz="3300" b="1">
          <a:solidFill>
            <a:schemeClr val="tx1"/>
          </a:solidFill>
          <a:latin typeface="Arial" charset="0"/>
          <a:ea typeface="微软雅黑" pitchFamily="34" charset="-122"/>
        </a:defRPr>
      </a:lvl9pPr>
    </p:titleStyle>
    <p:bodyStyle>
      <a:lvl1pPr marL="210820" indent="-210820" algn="l" rtl="0" eaLnBrk="0" fontAlgn="ctr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 sz="2300" b="1">
          <a:solidFill>
            <a:schemeClr val="tx1"/>
          </a:solidFill>
          <a:latin typeface="+mn-lt"/>
          <a:ea typeface="+mn-ea"/>
          <a:cs typeface="+mn-cs"/>
        </a:defRPr>
      </a:lvl1pPr>
      <a:lvl2pPr marL="631825" indent="-210820" algn="l" rtl="0" eaLnBrk="0" fontAlgn="ctr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 sz="3300">
          <a:solidFill>
            <a:schemeClr val="tx1"/>
          </a:solidFill>
          <a:latin typeface="+mn-lt"/>
          <a:ea typeface="+mn-ea"/>
        </a:defRPr>
      </a:lvl2pPr>
      <a:lvl3pPr marL="1045845" indent="-203200" algn="l" rtl="0" eaLnBrk="0" fontAlgn="ctr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 sz="1900">
          <a:solidFill>
            <a:schemeClr val="tx1"/>
          </a:solidFill>
          <a:latin typeface="+mn-lt"/>
          <a:ea typeface="+mn-ea"/>
        </a:defRPr>
      </a:lvl3pPr>
      <a:lvl4pPr marL="1466850" indent="-210820" algn="l" rtl="0" eaLnBrk="0" fontAlgn="ctr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 sz="1600">
          <a:solidFill>
            <a:schemeClr val="tx1"/>
          </a:solidFill>
          <a:latin typeface="+mn-lt"/>
          <a:ea typeface="+mn-ea"/>
        </a:defRPr>
      </a:lvl4pPr>
      <a:lvl5pPr marL="1892300" indent="-213995" algn="l" rtl="0" eaLnBrk="0" fontAlgn="ctr" hangingPunct="0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 sz="1400">
          <a:solidFill>
            <a:schemeClr val="tx1"/>
          </a:solidFill>
          <a:latin typeface="+mn-lt"/>
          <a:ea typeface="+mn-ea"/>
        </a:defRPr>
      </a:lvl5pPr>
      <a:lvl6pPr marL="2427605" indent="-215265" algn="l" rtl="0" fontAlgn="ctr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 sz="1400">
          <a:solidFill>
            <a:schemeClr val="tx1"/>
          </a:solidFill>
          <a:latin typeface="+mn-lt"/>
          <a:ea typeface="+mn-ea"/>
        </a:defRPr>
      </a:lvl6pPr>
      <a:lvl7pPr marL="2962275" indent="-215265" algn="l" rtl="0" fontAlgn="ctr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 sz="1400">
          <a:solidFill>
            <a:schemeClr val="tx1"/>
          </a:solidFill>
          <a:latin typeface="+mn-lt"/>
          <a:ea typeface="+mn-ea"/>
        </a:defRPr>
      </a:lvl7pPr>
      <a:lvl8pPr marL="3496945" indent="-215265" algn="l" rtl="0" fontAlgn="ctr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 sz="1400">
          <a:solidFill>
            <a:schemeClr val="tx1"/>
          </a:solidFill>
          <a:latin typeface="+mn-lt"/>
          <a:ea typeface="+mn-ea"/>
        </a:defRPr>
      </a:lvl8pPr>
      <a:lvl9pPr marL="4031615" indent="-215265" algn="l" rtl="0" fontAlgn="ctr">
        <a:lnSpc>
          <a:spcPct val="120000"/>
        </a:lnSpc>
        <a:spcBef>
          <a:spcPct val="20000"/>
        </a:spcBef>
        <a:spcAft>
          <a:spcPct val="0"/>
        </a:spcAft>
        <a:buClr>
          <a:schemeClr val="accent1"/>
        </a:buClr>
        <a:buSzPct val="60000"/>
        <a:buFont typeface="Wingdings" pitchFamily="2" charset="2"/>
        <a:buChar char="l"/>
        <a:defRPr sz="14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1068705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34670" algn="l" defTabSz="1068705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69340" algn="l" defTabSz="1068705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603375" algn="l" defTabSz="1068705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138045" algn="l" defTabSz="1068705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672715" algn="l" defTabSz="1068705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207385" algn="l" defTabSz="1068705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742055" algn="l" defTabSz="1068705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276725" algn="l" defTabSz="1068705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 bwMode="gray">
      <p:bgPr>
        <a:blipFill dpi="0" rotWithShape="0">
          <a:blip r:embed="rId1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Rectangle 7"/>
          <p:cNvSpPr>
            <a:spLocks noGrp="1" noChangeArrowheads="1"/>
          </p:cNvSpPr>
          <p:nvPr>
            <p:ph type="title"/>
          </p:nvPr>
        </p:nvSpPr>
        <p:spPr bwMode="gray">
          <a:xfrm>
            <a:off x="439184" y="125416"/>
            <a:ext cx="11928523" cy="63023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53457" rIns="0" bIns="53457" numCol="1" anchor="ctr" anchorCtr="0" compatLnSpc="1"/>
          <a:lstStyle/>
          <a:p>
            <a:pPr lvl="0"/>
            <a:r>
              <a:rPr lang="de-DE" altLang="zh-CN" smtClean="0"/>
              <a:t>Klicken Sie, um das Titelformat zu bearbeiten</a:t>
            </a:r>
            <a:endParaRPr lang="de-DE" altLang="zh-CN" smtClean="0"/>
          </a:p>
        </p:txBody>
      </p:sp>
      <p:sp>
        <p:nvSpPr>
          <p:cNvPr id="1029" name="Rectangle 10"/>
          <p:cNvSpPr>
            <a:spLocks noGrp="1" noChangeArrowheads="1"/>
          </p:cNvSpPr>
          <p:nvPr>
            <p:ph type="ftr" sz="quarter" idx="3"/>
          </p:nvPr>
        </p:nvSpPr>
        <p:spPr bwMode="gray">
          <a:xfrm>
            <a:off x="306900" y="6729413"/>
            <a:ext cx="1880202" cy="260350"/>
          </a:xfrm>
          <a:prstGeom prst="rect">
            <a:avLst/>
          </a:prstGeom>
          <a:noFill/>
          <a:ln>
            <a:noFill/>
          </a:ln>
        </p:spPr>
        <p:txBody>
          <a:bodyPr vert="horz" wrap="square" lIns="106920" tIns="53457" rIns="106920" bIns="53457" numCol="1" anchor="t" anchorCtr="0" compatLnSpc="1"/>
          <a:lstStyle>
            <a:lvl1pPr algn="l" eaLnBrk="1" hangingPunct="1">
              <a:defRPr sz="1200">
                <a:ea typeface="宋体" charset="-122"/>
                <a:cs typeface="+mn-cs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87044" name="Rectangle 12"/>
          <p:cNvSpPr>
            <a:spLocks noGrp="1" noChangeArrowheads="1"/>
          </p:cNvSpPr>
          <p:nvPr>
            <p:ph type="body" idx="1"/>
          </p:nvPr>
        </p:nvSpPr>
        <p:spPr bwMode="gray">
          <a:xfrm>
            <a:off x="439185" y="1695450"/>
            <a:ext cx="11935578" cy="461010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0" tIns="53457" rIns="0" bIns="53457" numCol="1" anchor="t" anchorCtr="0" compatLnSpc="1"/>
          <a:lstStyle/>
          <a:p>
            <a:pPr lvl="0"/>
            <a:r>
              <a:rPr lang="de-DE" altLang="zh-CN" smtClean="0"/>
              <a:t>Klicken Sie, um die Formate des Vorlagentextes zu bearbeiten</a:t>
            </a:r>
            <a:endParaRPr lang="de-DE" altLang="zh-CN" smtClean="0"/>
          </a:p>
          <a:p>
            <a:pPr lvl="1"/>
            <a:r>
              <a:rPr lang="de-DE" altLang="zh-CN" smtClean="0"/>
              <a:t>Zweite Ebene</a:t>
            </a:r>
            <a:endParaRPr lang="de-DE" altLang="zh-CN" smtClean="0"/>
          </a:p>
          <a:p>
            <a:pPr lvl="2"/>
            <a:r>
              <a:rPr lang="de-DE" altLang="zh-CN" smtClean="0"/>
              <a:t>Dritte Ebene</a:t>
            </a:r>
            <a:endParaRPr lang="de-DE" altLang="zh-CN" smtClean="0"/>
          </a:p>
          <a:p>
            <a:pPr lvl="3"/>
            <a:r>
              <a:rPr lang="de-DE" altLang="zh-CN" smtClean="0"/>
              <a:t>Vierte Ebene</a:t>
            </a:r>
            <a:endParaRPr lang="de-DE" altLang="zh-CN" smtClean="0"/>
          </a:p>
        </p:txBody>
      </p:sp>
      <p:sp>
        <p:nvSpPr>
          <p:cNvPr id="8197" name="Rectangle 10"/>
          <p:cNvSpPr>
            <a:spLocks noChangeArrowheads="1"/>
          </p:cNvSpPr>
          <p:nvPr/>
        </p:nvSpPr>
        <p:spPr bwMode="gray">
          <a:xfrm>
            <a:off x="10069487" y="6645278"/>
            <a:ext cx="2305275" cy="396875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100000">
                <a:srgbClr val="DDDDDD"/>
              </a:gs>
            </a:gsLst>
            <a:lin ang="0" scaled="1"/>
          </a:gradFill>
          <a:ln w="9525">
            <a:solidFill>
              <a:srgbClr val="969696"/>
            </a:solidFill>
            <a:miter lim="800000"/>
          </a:ln>
        </p:spPr>
        <p:txBody>
          <a:bodyPr wrap="none" lIns="106920" tIns="53457" rIns="106920" bIns="53457" anchor="ctr"/>
          <a:lstStyle/>
          <a:p>
            <a:pPr>
              <a:defRPr/>
            </a:pPr>
            <a:r>
              <a:rPr lang="de-DE" altLang="zh-CN" sz="1900">
                <a:ea typeface="宋体" pitchFamily="2" charset="-122"/>
              </a:rPr>
              <a:t>YOUR LOGO</a:t>
            </a:r>
            <a:endParaRPr lang="de-DE" altLang="zh-CN" sz="1900">
              <a:ea typeface="宋体" pitchFamily="2" charset="-122"/>
            </a:endParaRPr>
          </a:p>
        </p:txBody>
      </p:sp>
      <p:pic>
        <p:nvPicPr>
          <p:cNvPr id="87046" name="Picture 2" descr="2-2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2" y="0"/>
            <a:ext cx="12801600" cy="7200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  <p:sldLayoutId id="2147483698" r:id="rId2"/>
    <p:sldLayoutId id="2147483699" r:id="rId3"/>
    <p:sldLayoutId id="2147483700" r:id="rId4"/>
    <p:sldLayoutId id="2147483701" r:id="rId5"/>
    <p:sldLayoutId id="2147483702" r:id="rId6"/>
    <p:sldLayoutId id="2147483703" r:id="rId7"/>
    <p:sldLayoutId id="2147483704" r:id="rId8"/>
    <p:sldLayoutId id="2147483705" r:id="rId9"/>
    <p:sldLayoutId id="2147483706" r:id="rId10"/>
    <p:sldLayoutId id="2147483707" r:id="rId11"/>
  </p:sldLayoutIdLst>
  <p:transition spd="slow" advClick="0" advTm="2000">
    <p:fade/>
  </p:transition>
  <p:txStyles>
    <p:titleStyle>
      <a:lvl1pPr algn="l" rtl="0" eaLnBrk="0" fontAlgn="base" hangingPunct="0">
        <a:lnSpc>
          <a:spcPct val="95000"/>
        </a:lnSpc>
        <a:spcBef>
          <a:spcPct val="0"/>
        </a:spcBef>
        <a:spcAft>
          <a:spcPct val="0"/>
        </a:spcAft>
        <a:defRPr sz="3500" b="1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5000"/>
        </a:lnSpc>
        <a:spcBef>
          <a:spcPct val="0"/>
        </a:spcBef>
        <a:spcAft>
          <a:spcPct val="0"/>
        </a:spcAft>
        <a:defRPr sz="3500" b="1">
          <a:solidFill>
            <a:schemeClr val="tx1"/>
          </a:solidFill>
          <a:latin typeface="Arial" charset="0"/>
        </a:defRPr>
      </a:lvl2pPr>
      <a:lvl3pPr algn="l" rtl="0" eaLnBrk="0" fontAlgn="base" hangingPunct="0">
        <a:lnSpc>
          <a:spcPct val="95000"/>
        </a:lnSpc>
        <a:spcBef>
          <a:spcPct val="0"/>
        </a:spcBef>
        <a:spcAft>
          <a:spcPct val="0"/>
        </a:spcAft>
        <a:defRPr sz="3500" b="1">
          <a:solidFill>
            <a:schemeClr val="tx1"/>
          </a:solidFill>
          <a:latin typeface="Arial" charset="0"/>
        </a:defRPr>
      </a:lvl3pPr>
      <a:lvl4pPr algn="l" rtl="0" eaLnBrk="0" fontAlgn="base" hangingPunct="0">
        <a:lnSpc>
          <a:spcPct val="95000"/>
        </a:lnSpc>
        <a:spcBef>
          <a:spcPct val="0"/>
        </a:spcBef>
        <a:spcAft>
          <a:spcPct val="0"/>
        </a:spcAft>
        <a:defRPr sz="3500" b="1">
          <a:solidFill>
            <a:schemeClr val="tx1"/>
          </a:solidFill>
          <a:latin typeface="Arial" charset="0"/>
        </a:defRPr>
      </a:lvl4pPr>
      <a:lvl5pPr algn="l" rtl="0" eaLnBrk="0" fontAlgn="base" hangingPunct="0">
        <a:lnSpc>
          <a:spcPct val="95000"/>
        </a:lnSpc>
        <a:spcBef>
          <a:spcPct val="0"/>
        </a:spcBef>
        <a:spcAft>
          <a:spcPct val="0"/>
        </a:spcAft>
        <a:defRPr sz="3500" b="1">
          <a:solidFill>
            <a:schemeClr val="tx1"/>
          </a:solidFill>
          <a:latin typeface="Arial" charset="0"/>
        </a:defRPr>
      </a:lvl5pPr>
      <a:lvl6pPr marL="534670" algn="l" rtl="0" eaLnBrk="0" fontAlgn="base" hangingPunct="0">
        <a:lnSpc>
          <a:spcPct val="95000"/>
        </a:lnSpc>
        <a:spcBef>
          <a:spcPct val="0"/>
        </a:spcBef>
        <a:spcAft>
          <a:spcPct val="0"/>
        </a:spcAft>
        <a:defRPr sz="3500" b="1">
          <a:solidFill>
            <a:schemeClr val="tx1"/>
          </a:solidFill>
          <a:latin typeface="Arial" charset="0"/>
        </a:defRPr>
      </a:lvl6pPr>
      <a:lvl7pPr marL="1069340" algn="l" rtl="0" eaLnBrk="0" fontAlgn="base" hangingPunct="0">
        <a:lnSpc>
          <a:spcPct val="95000"/>
        </a:lnSpc>
        <a:spcBef>
          <a:spcPct val="0"/>
        </a:spcBef>
        <a:spcAft>
          <a:spcPct val="0"/>
        </a:spcAft>
        <a:defRPr sz="3500" b="1">
          <a:solidFill>
            <a:schemeClr val="tx1"/>
          </a:solidFill>
          <a:latin typeface="Arial" charset="0"/>
        </a:defRPr>
      </a:lvl7pPr>
      <a:lvl8pPr marL="1603375" algn="l" rtl="0" eaLnBrk="0" fontAlgn="base" hangingPunct="0">
        <a:lnSpc>
          <a:spcPct val="95000"/>
        </a:lnSpc>
        <a:spcBef>
          <a:spcPct val="0"/>
        </a:spcBef>
        <a:spcAft>
          <a:spcPct val="0"/>
        </a:spcAft>
        <a:defRPr sz="3500" b="1">
          <a:solidFill>
            <a:schemeClr val="tx1"/>
          </a:solidFill>
          <a:latin typeface="Arial" charset="0"/>
        </a:defRPr>
      </a:lvl8pPr>
      <a:lvl9pPr marL="2138045" algn="l" rtl="0" eaLnBrk="0" fontAlgn="base" hangingPunct="0">
        <a:lnSpc>
          <a:spcPct val="95000"/>
        </a:lnSpc>
        <a:spcBef>
          <a:spcPct val="0"/>
        </a:spcBef>
        <a:spcAft>
          <a:spcPct val="0"/>
        </a:spcAft>
        <a:defRPr sz="3500" b="1">
          <a:solidFill>
            <a:schemeClr val="tx1"/>
          </a:solidFill>
          <a:latin typeface="Arial" charset="0"/>
        </a:defRPr>
      </a:lvl9pPr>
    </p:titleStyle>
    <p:bodyStyle>
      <a:lvl1pPr marL="222250" indent="-222250" algn="l" rtl="0" eaLnBrk="0" fontAlgn="base" hangingPunct="0">
        <a:spcBef>
          <a:spcPct val="60000"/>
        </a:spcBef>
        <a:spcAft>
          <a:spcPct val="0"/>
        </a:spcAft>
        <a:buClr>
          <a:schemeClr val="accent1"/>
        </a:buClr>
        <a:buFont typeface="Wingdings" pitchFamily="2" charset="2"/>
        <a:buChar char="§"/>
        <a:defRPr sz="1900" b="1">
          <a:solidFill>
            <a:schemeClr val="tx1"/>
          </a:solidFill>
          <a:latin typeface="+mn-lt"/>
          <a:ea typeface="+mn-ea"/>
          <a:cs typeface="+mn-cs"/>
        </a:defRPr>
      </a:lvl1pPr>
      <a:lvl2pPr marL="444500" indent="-220345" algn="l" rtl="0" eaLnBrk="0" fontAlgn="base" hangingPunct="0">
        <a:spcBef>
          <a:spcPct val="30000"/>
        </a:spcBef>
        <a:spcAft>
          <a:spcPct val="0"/>
        </a:spcAft>
        <a:buClr>
          <a:schemeClr val="accent1"/>
        </a:buClr>
        <a:buChar char="-"/>
        <a:defRPr sz="1900">
          <a:solidFill>
            <a:schemeClr val="tx1"/>
          </a:solidFill>
          <a:latin typeface="+mn-lt"/>
        </a:defRPr>
      </a:lvl2pPr>
      <a:lvl3pPr marL="655320" indent="-209550" algn="l" rtl="0" eaLnBrk="0" fontAlgn="base" hangingPunct="0">
        <a:spcBef>
          <a:spcPct val="30000"/>
        </a:spcBef>
        <a:spcAft>
          <a:spcPct val="0"/>
        </a:spcAft>
        <a:buClr>
          <a:schemeClr val="accent1"/>
        </a:buClr>
        <a:buChar char="-"/>
        <a:defRPr sz="1900">
          <a:solidFill>
            <a:schemeClr val="tx1"/>
          </a:solidFill>
          <a:latin typeface="+mn-lt"/>
        </a:defRPr>
      </a:lvl3pPr>
      <a:lvl4pPr marL="896620" indent="-238125" algn="l" rtl="0" eaLnBrk="0" fontAlgn="base" hangingPunct="0">
        <a:spcBef>
          <a:spcPct val="30000"/>
        </a:spcBef>
        <a:spcAft>
          <a:spcPct val="0"/>
        </a:spcAft>
        <a:buClr>
          <a:schemeClr val="accent1"/>
        </a:buClr>
        <a:buChar char="-"/>
        <a:defRPr sz="1900">
          <a:solidFill>
            <a:schemeClr val="tx1"/>
          </a:solidFill>
          <a:latin typeface="+mn-lt"/>
        </a:defRPr>
      </a:lvl4pPr>
      <a:lvl5pPr marL="1228725" indent="-194945" algn="l" rtl="0" eaLnBrk="0" fontAlgn="base" hangingPunct="0">
        <a:spcBef>
          <a:spcPct val="40000"/>
        </a:spcBef>
        <a:spcAft>
          <a:spcPct val="0"/>
        </a:spcAft>
        <a:buClr>
          <a:schemeClr val="accent1"/>
        </a:buClr>
        <a:buFont typeface="Wingdings" pitchFamily="2" charset="2"/>
        <a:buChar char="»"/>
        <a:defRPr sz="2300">
          <a:solidFill>
            <a:schemeClr val="tx1"/>
          </a:solidFill>
          <a:latin typeface="+mn-lt"/>
        </a:defRPr>
      </a:lvl5pPr>
      <a:lvl6pPr marL="1763395" indent="-196850" algn="l" rtl="0" eaLnBrk="0" fontAlgn="base" hangingPunct="0">
        <a:spcBef>
          <a:spcPct val="40000"/>
        </a:spcBef>
        <a:spcAft>
          <a:spcPct val="0"/>
        </a:spcAft>
        <a:buClr>
          <a:schemeClr val="accent1"/>
        </a:buClr>
        <a:buFont typeface="Wingdings" pitchFamily="2" charset="2"/>
        <a:buChar char="»"/>
        <a:defRPr sz="2300">
          <a:solidFill>
            <a:schemeClr val="tx1"/>
          </a:solidFill>
          <a:latin typeface="+mn-lt"/>
        </a:defRPr>
      </a:lvl6pPr>
      <a:lvl7pPr marL="2298065" indent="-196850" algn="l" rtl="0" eaLnBrk="0" fontAlgn="base" hangingPunct="0">
        <a:spcBef>
          <a:spcPct val="40000"/>
        </a:spcBef>
        <a:spcAft>
          <a:spcPct val="0"/>
        </a:spcAft>
        <a:buClr>
          <a:schemeClr val="accent1"/>
        </a:buClr>
        <a:buFont typeface="Wingdings" pitchFamily="2" charset="2"/>
        <a:buChar char="»"/>
        <a:defRPr sz="2300">
          <a:solidFill>
            <a:schemeClr val="tx1"/>
          </a:solidFill>
          <a:latin typeface="+mn-lt"/>
        </a:defRPr>
      </a:lvl7pPr>
      <a:lvl8pPr marL="2832100" indent="-196850" algn="l" rtl="0" eaLnBrk="0" fontAlgn="base" hangingPunct="0">
        <a:spcBef>
          <a:spcPct val="40000"/>
        </a:spcBef>
        <a:spcAft>
          <a:spcPct val="0"/>
        </a:spcAft>
        <a:buClr>
          <a:schemeClr val="accent1"/>
        </a:buClr>
        <a:buFont typeface="Wingdings" pitchFamily="2" charset="2"/>
        <a:buChar char="»"/>
        <a:defRPr sz="2300">
          <a:solidFill>
            <a:schemeClr val="tx1"/>
          </a:solidFill>
          <a:latin typeface="+mn-lt"/>
        </a:defRPr>
      </a:lvl8pPr>
      <a:lvl9pPr marL="3366770" indent="-196850" algn="l" rtl="0" eaLnBrk="0" fontAlgn="base" hangingPunct="0">
        <a:spcBef>
          <a:spcPct val="40000"/>
        </a:spcBef>
        <a:spcAft>
          <a:spcPct val="0"/>
        </a:spcAft>
        <a:buClr>
          <a:schemeClr val="accent1"/>
        </a:buClr>
        <a:buFont typeface="Wingdings" pitchFamily="2" charset="2"/>
        <a:buChar char="»"/>
        <a:defRPr sz="2300">
          <a:solidFill>
            <a:schemeClr val="tx1"/>
          </a:solidFill>
          <a:latin typeface="+mn-lt"/>
        </a:defRPr>
      </a:lvl9pPr>
    </p:bodyStyle>
    <p:otherStyle>
      <a:defPPr>
        <a:defRPr lang="zh-CN"/>
      </a:defPPr>
      <a:lvl1pPr marL="0" algn="l" defTabSz="1068705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34670" algn="l" defTabSz="1068705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69340" algn="l" defTabSz="1068705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603375" algn="l" defTabSz="1068705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138045" algn="l" defTabSz="1068705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672715" algn="l" defTabSz="1068705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207385" algn="l" defTabSz="1068705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742055" algn="l" defTabSz="1068705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276725" algn="l" defTabSz="1068705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blipFill dpi="0" rotWithShape="0">
          <a:blip r:embed="rId12" cstate="print"/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0178" name="Picture 2" descr="bg2"/>
          <p:cNvPicPr>
            <a:picLocks noChangeAspect="1" noChangeArrowheads="1"/>
          </p:cNvPicPr>
          <p:nvPr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-15875" y="-6350"/>
            <a:ext cx="12843932" cy="72215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123" name="Rectangle 7"/>
          <p:cNvSpPr>
            <a:spLocks noChangeArrowheads="1"/>
          </p:cNvSpPr>
          <p:nvPr/>
        </p:nvSpPr>
        <p:spPr bwMode="auto">
          <a:xfrm>
            <a:off x="10201772" y="350838"/>
            <a:ext cx="1943698" cy="366712"/>
          </a:xfrm>
          <a:prstGeom prst="rect">
            <a:avLst/>
          </a:prstGeom>
          <a:gradFill rotWithShape="1">
            <a:gsLst>
              <a:gs pos="0">
                <a:srgbClr val="FFFFFF"/>
              </a:gs>
              <a:gs pos="100000">
                <a:srgbClr val="DDDDDD"/>
              </a:gs>
            </a:gsLst>
            <a:lin ang="0" scaled="1"/>
          </a:gradFill>
          <a:ln w="9525">
            <a:solidFill>
              <a:srgbClr val="969696"/>
            </a:solidFill>
            <a:prstDash val="dash"/>
            <a:miter lim="800000"/>
          </a:ln>
        </p:spPr>
        <p:txBody>
          <a:bodyPr wrap="none" lIns="106908" tIns="53450" rIns="106908" bIns="53450" anchor="ctr"/>
          <a:lstStyle/>
          <a:p>
            <a:pPr marL="0" marR="0" lvl="0" indent="0" algn="ctr" defTabSz="914400" rtl="0" eaLnBrk="0" fontAlgn="base" latinLnBrk="0" hangingPunct="0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de-DE" altLang="en-US" sz="16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华文细黑" pitchFamily="2" charset="-122"/>
                <a:cs typeface="+mn-cs"/>
              </a:rPr>
              <a:t>LOGO</a:t>
            </a:r>
            <a:endParaRPr kumimoji="0" lang="de-DE" altLang="en-US" sz="16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华文细黑" pitchFamily="2" charset="-122"/>
              <a:cs typeface="+mn-cs"/>
            </a:endParaRPr>
          </a:p>
        </p:txBody>
      </p:sp>
      <p:sp>
        <p:nvSpPr>
          <p:cNvPr id="50180" name="Rectangle 31"/>
          <p:cNvSpPr>
            <a:spLocks noGrp="1" noChangeArrowheads="1"/>
          </p:cNvSpPr>
          <p:nvPr>
            <p:ph type="body" idx="1"/>
          </p:nvPr>
        </p:nvSpPr>
        <p:spPr bwMode="auto">
          <a:xfrm>
            <a:off x="656131" y="1181101"/>
            <a:ext cx="11489339" cy="5421313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106908" tIns="53450" rIns="106908" bIns="53450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</p:txBody>
      </p:sp>
      <p:sp>
        <p:nvSpPr>
          <p:cNvPr id="3077" name="Rectangle 5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6131" y="6696076"/>
            <a:ext cx="2016014" cy="206375"/>
          </a:xfrm>
          <a:prstGeom prst="rect">
            <a:avLst/>
          </a:prstGeom>
          <a:noFill/>
          <a:ln>
            <a:noFill/>
          </a:ln>
        </p:spPr>
        <p:txBody>
          <a:bodyPr vert="horz" wrap="square" lIns="106908" tIns="53450" rIns="106908" bIns="53450" numCol="1" anchor="t" anchorCtr="0" compatLnSpc="1"/>
          <a:lstStyle>
            <a:lvl1pPr eaLnBrk="0" hangingPunct="0">
              <a:defRPr sz="1200" b="1">
                <a:solidFill>
                  <a:schemeClr val="bg1"/>
                </a:solidFill>
                <a:ea typeface="华文细黑" pitchFamily="2" charset="-122"/>
                <a:cs typeface="+mn-cs"/>
              </a:defRPr>
            </a:lvl1pPr>
          </a:lstStyle>
          <a:p>
            <a:pPr>
              <a:defRPr/>
            </a:pPr>
            <a:r>
              <a:rPr lang="de-DE" altLang="en-US" smtClean="0">
                <a:solidFill>
                  <a:srgbClr val="FFFFFF"/>
                </a:solidFill>
              </a:rPr>
              <a:t>Page </a:t>
            </a:r>
            <a:r>
              <a:rPr lang="de-DE" altLang="en-US" smtClean="0">
                <a:solidFill>
                  <a:srgbClr val="FFFFFF"/>
                </a:solidFill>
                <a:sym typeface="MS UI Gothic" pitchFamily="34" charset="-128"/>
              </a:rPr>
              <a:t></a:t>
            </a:r>
            <a:r>
              <a:rPr lang="de-DE" altLang="en-US" smtClean="0">
                <a:solidFill>
                  <a:srgbClr val="FFFFFF"/>
                </a:solidFill>
              </a:rPr>
              <a:t> </a:t>
            </a:r>
            <a:fld id="{517AD57C-FF20-4AFB-806F-B6D76AC38FBE}" type="slidenum">
              <a:rPr lang="en-US" altLang="en-US" smtClean="0">
                <a:solidFill>
                  <a:srgbClr val="FFFFFF"/>
                </a:solidFill>
              </a:rPr>
            </a:fld>
            <a:endParaRPr lang="en-US">
              <a:solidFill>
                <a:srgbClr val="FFFFFF"/>
              </a:solidFill>
            </a:endParaRPr>
          </a:p>
        </p:txBody>
      </p:sp>
      <p:sp>
        <p:nvSpPr>
          <p:cNvPr id="50182" name="Rectangle 27"/>
          <p:cNvSpPr>
            <a:spLocks noGrp="1" noChangeArrowheads="1"/>
          </p:cNvSpPr>
          <p:nvPr>
            <p:ph type="title"/>
          </p:nvPr>
        </p:nvSpPr>
        <p:spPr bwMode="auto">
          <a:xfrm>
            <a:off x="656131" y="350838"/>
            <a:ext cx="8164592" cy="6794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106908" tIns="53450" rIns="106908" bIns="53450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  <a:endParaRPr lang="zh-CN" altLang="en-US" smtClean="0"/>
          </a:p>
        </p:txBody>
      </p:sp>
      <p:pic>
        <p:nvPicPr>
          <p:cNvPr id="50183" name="Picture 2" descr="2-2"/>
          <p:cNvPicPr>
            <a:picLocks noChangeAspect="1" noChangeArrowheads="1"/>
          </p:cNvPicPr>
          <p:nvPr userDrawn="1"/>
        </p:nvPicPr>
        <p:blipFill>
          <a:blip r:embed="rId14" cstate="print"/>
          <a:srcRect/>
          <a:stretch>
            <a:fillRect/>
          </a:stretch>
        </p:blipFill>
        <p:spPr bwMode="auto">
          <a:xfrm>
            <a:off x="1" y="0"/>
            <a:ext cx="12801600" cy="7200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09" r:id="rId1"/>
    <p:sldLayoutId id="2147483710" r:id="rId2"/>
    <p:sldLayoutId id="2147483711" r:id="rId3"/>
    <p:sldLayoutId id="2147483712" r:id="rId4"/>
    <p:sldLayoutId id="2147483713" r:id="rId5"/>
    <p:sldLayoutId id="2147483714" r:id="rId6"/>
    <p:sldLayoutId id="2147483715" r:id="rId7"/>
    <p:sldLayoutId id="2147483716" r:id="rId8"/>
    <p:sldLayoutId id="2147483717" r:id="rId9"/>
    <p:sldLayoutId id="2147483718" r:id="rId10"/>
    <p:sldLayoutId id="2147483719" r:id="rId11"/>
  </p:sldLayoutIdLst>
  <p:transition spd="slow" advClick="0" advTm="2000">
    <p:fade/>
  </p:transition>
  <p:timing>
    <p:tnLst>
      <p:par>
        <p:cTn id="1" dur="indefinite" restart="never" nodeType="tmRoot"/>
      </p:par>
    </p:tnLst>
  </p:timing>
  <p:txStyles>
    <p:titleStyle>
      <a:lvl1pPr algn="l" rtl="0" eaLnBrk="0" fontAlgn="base" hangingPunct="0"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+mj-lt"/>
          <a:ea typeface="+mj-ea"/>
          <a:cs typeface="华文细黑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Arial" pitchFamily="34" charset="0"/>
          <a:ea typeface="华文细黑" pitchFamily="2" charset="-122"/>
          <a:cs typeface="华文细黑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Arial" pitchFamily="34" charset="0"/>
          <a:ea typeface="华文细黑" pitchFamily="2" charset="-122"/>
          <a:cs typeface="华文细黑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Arial" pitchFamily="34" charset="0"/>
          <a:ea typeface="华文细黑" pitchFamily="2" charset="-122"/>
          <a:cs typeface="华文细黑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Arial" pitchFamily="34" charset="0"/>
          <a:ea typeface="华文细黑" pitchFamily="2" charset="-122"/>
          <a:cs typeface="华文细黑"/>
        </a:defRPr>
      </a:lvl5pPr>
      <a:lvl6pPr marL="534670" algn="l" rtl="0" eaLnBrk="0" fontAlgn="base" hangingPunct="0"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Arial" pitchFamily="34" charset="0"/>
          <a:ea typeface="华文细黑" pitchFamily="2" charset="-122"/>
        </a:defRPr>
      </a:lvl6pPr>
      <a:lvl7pPr marL="1069340" algn="l" rtl="0" eaLnBrk="0" fontAlgn="base" hangingPunct="0"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Arial" pitchFamily="34" charset="0"/>
          <a:ea typeface="华文细黑" pitchFamily="2" charset="-122"/>
        </a:defRPr>
      </a:lvl7pPr>
      <a:lvl8pPr marL="1603375" algn="l" rtl="0" eaLnBrk="0" fontAlgn="base" hangingPunct="0"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Arial" pitchFamily="34" charset="0"/>
          <a:ea typeface="华文细黑" pitchFamily="2" charset="-122"/>
        </a:defRPr>
      </a:lvl8pPr>
      <a:lvl9pPr marL="2138045" algn="l" rtl="0" eaLnBrk="0" fontAlgn="base" hangingPunct="0">
        <a:spcBef>
          <a:spcPct val="0"/>
        </a:spcBef>
        <a:spcAft>
          <a:spcPct val="0"/>
        </a:spcAft>
        <a:defRPr sz="2800">
          <a:solidFill>
            <a:schemeClr val="bg1"/>
          </a:solidFill>
          <a:latin typeface="Arial" pitchFamily="34" charset="0"/>
          <a:ea typeface="华文细黑" pitchFamily="2" charset="-122"/>
        </a:defRPr>
      </a:lvl9pPr>
    </p:titleStyle>
    <p:bodyStyle>
      <a:lvl1pPr marL="400050" indent="-400050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n"/>
        <a:defRPr sz="2300">
          <a:solidFill>
            <a:schemeClr val="tx1"/>
          </a:solidFill>
          <a:latin typeface="+mn-lt"/>
          <a:ea typeface="+mn-ea"/>
          <a:cs typeface="华文细黑"/>
        </a:defRPr>
      </a:lvl1pPr>
      <a:lvl2pPr marL="868680" indent="-333375" algn="l" rtl="0" eaLnBrk="0" fontAlgn="base" hangingPunct="0">
        <a:spcBef>
          <a:spcPct val="20000"/>
        </a:spcBef>
        <a:spcAft>
          <a:spcPct val="0"/>
        </a:spcAft>
        <a:buClr>
          <a:schemeClr val="accent1"/>
        </a:buClr>
        <a:buFont typeface="Wingdings" pitchFamily="2" charset="2"/>
        <a:buChar char="n"/>
        <a:defRPr sz="3300">
          <a:solidFill>
            <a:schemeClr val="tx1"/>
          </a:solidFill>
          <a:latin typeface="+mn-lt"/>
          <a:ea typeface="+mn-ea"/>
          <a:cs typeface="华文细黑"/>
        </a:defRPr>
      </a:lvl2pPr>
      <a:lvl3pPr marL="1335405" indent="-2667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Wingdings" pitchFamily="2" charset="2"/>
        <a:buChar char="n"/>
        <a:defRPr sz="1900">
          <a:solidFill>
            <a:schemeClr val="tx1"/>
          </a:solidFill>
          <a:latin typeface="+mn-lt"/>
          <a:ea typeface="+mn-ea"/>
          <a:cs typeface="华文细黑"/>
        </a:defRPr>
      </a:lvl3pPr>
      <a:lvl4pPr marL="1870075" indent="-266700" algn="l" rtl="0" eaLnBrk="0" fontAlgn="base" hangingPunct="0">
        <a:spcBef>
          <a:spcPct val="20000"/>
        </a:spcBef>
        <a:spcAft>
          <a:spcPct val="0"/>
        </a:spcAft>
        <a:buClr>
          <a:schemeClr val="hlink"/>
        </a:buClr>
        <a:buFont typeface="Wingdings" pitchFamily="2" charset="2"/>
        <a:buChar char="n"/>
        <a:defRPr sz="1600">
          <a:solidFill>
            <a:schemeClr val="tx1"/>
          </a:solidFill>
          <a:latin typeface="+mn-lt"/>
          <a:ea typeface="+mn-ea"/>
          <a:cs typeface="华文细黑"/>
        </a:defRPr>
      </a:lvl4pPr>
      <a:lvl5pPr marL="2405380" indent="-266700" algn="l" rtl="0" eaLnBrk="0" fontAlgn="base" hangingPunct="0">
        <a:spcBef>
          <a:spcPct val="20000"/>
        </a:spcBef>
        <a:spcAft>
          <a:spcPct val="0"/>
        </a:spcAft>
        <a:buChar char="»"/>
        <a:defRPr sz="2300">
          <a:solidFill>
            <a:schemeClr val="tx1"/>
          </a:solidFill>
          <a:latin typeface="+mn-lt"/>
          <a:ea typeface="+mn-ea"/>
          <a:cs typeface="华文细黑"/>
        </a:defRPr>
      </a:lvl5pPr>
      <a:lvl6pPr marL="2940050" indent="-267335" algn="l" rtl="0" eaLnBrk="0" fontAlgn="base" hangingPunct="0">
        <a:spcBef>
          <a:spcPct val="20000"/>
        </a:spcBef>
        <a:spcAft>
          <a:spcPct val="0"/>
        </a:spcAft>
        <a:buChar char="»"/>
        <a:defRPr sz="2300">
          <a:solidFill>
            <a:schemeClr val="tx1"/>
          </a:solidFill>
          <a:latin typeface="+mn-lt"/>
          <a:ea typeface="+mn-ea"/>
        </a:defRPr>
      </a:lvl6pPr>
      <a:lvl7pPr marL="3474720" indent="-267335" algn="l" rtl="0" eaLnBrk="0" fontAlgn="base" hangingPunct="0">
        <a:spcBef>
          <a:spcPct val="20000"/>
        </a:spcBef>
        <a:spcAft>
          <a:spcPct val="0"/>
        </a:spcAft>
        <a:buChar char="»"/>
        <a:defRPr sz="2300">
          <a:solidFill>
            <a:schemeClr val="tx1"/>
          </a:solidFill>
          <a:latin typeface="+mn-lt"/>
          <a:ea typeface="+mn-ea"/>
        </a:defRPr>
      </a:lvl7pPr>
      <a:lvl8pPr marL="4009390" indent="-267335" algn="l" rtl="0" eaLnBrk="0" fontAlgn="base" hangingPunct="0">
        <a:spcBef>
          <a:spcPct val="20000"/>
        </a:spcBef>
        <a:spcAft>
          <a:spcPct val="0"/>
        </a:spcAft>
        <a:buChar char="»"/>
        <a:defRPr sz="2300">
          <a:solidFill>
            <a:schemeClr val="tx1"/>
          </a:solidFill>
          <a:latin typeface="+mn-lt"/>
          <a:ea typeface="+mn-ea"/>
        </a:defRPr>
      </a:lvl8pPr>
      <a:lvl9pPr marL="4543425" indent="-267335" algn="l" rtl="0" eaLnBrk="0" fontAlgn="base" hangingPunct="0">
        <a:spcBef>
          <a:spcPct val="20000"/>
        </a:spcBef>
        <a:spcAft>
          <a:spcPct val="0"/>
        </a:spcAft>
        <a:buChar char="»"/>
        <a:defRPr sz="23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1068705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34670" algn="l" defTabSz="1068705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2pPr>
      <a:lvl3pPr marL="1069340" algn="l" defTabSz="1068705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3pPr>
      <a:lvl4pPr marL="1603375" algn="l" defTabSz="1068705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4pPr>
      <a:lvl5pPr marL="2138045" algn="l" defTabSz="1068705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5pPr>
      <a:lvl6pPr marL="2672715" algn="l" defTabSz="1068705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6pPr>
      <a:lvl7pPr marL="3207385" algn="l" defTabSz="1068705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7pPr>
      <a:lvl8pPr marL="3742055" algn="l" defTabSz="1068705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8pPr>
      <a:lvl9pPr marL="4276090" algn="l" defTabSz="1068705" rtl="0" eaLnBrk="1" latinLnBrk="0" hangingPunct="1">
        <a:defRPr sz="21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6" Type="http://schemas.openxmlformats.org/officeDocument/2006/relationships/notesSlide" Target="../notesSlides/notesSlide1.xml"/><Relationship Id="rId5" Type="http://schemas.openxmlformats.org/officeDocument/2006/relationships/slideLayout" Target="../slideLayouts/slideLayout2.xml"/><Relationship Id="rId4" Type="http://schemas.openxmlformats.org/officeDocument/2006/relationships/image" Target="../media/image10.jpeg"/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image" Target="../media/image7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9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image" Target="../media/image19.jpeg"/><Relationship Id="rId1" Type="http://schemas.openxmlformats.org/officeDocument/2006/relationships/image" Target="../media/image18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0.xml"/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3.png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1.xml"/><Relationship Id="rId2" Type="http://schemas.openxmlformats.org/officeDocument/2006/relationships/slideLayout" Target="../slideLayouts/slideLayout2.xml"/><Relationship Id="rId1" Type="http://schemas.openxmlformats.org/officeDocument/2006/relationships/image" Target="../media/image20.jpeg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3.xml"/><Relationship Id="rId2" Type="http://schemas.openxmlformats.org/officeDocument/2006/relationships/slideLayout" Target="../slideLayouts/slideLayout18.xml"/><Relationship Id="rId1" Type="http://schemas.openxmlformats.org/officeDocument/2006/relationships/image" Target="../media/image13.png"/></Relationships>
</file>

<file path=ppt/slides/_rels/slide4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4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4.png"/><Relationship Id="rId1" Type="http://schemas.openxmlformats.org/officeDocument/2006/relationships/chart" Target="../charts/chart1.xml"/></Relationships>
</file>

<file path=ppt/slides/_rels/slide5.xml.rels><?xml version="1.0" encoding="UTF-8" standalone="yes"?>
<Relationships xmlns="http://schemas.openxmlformats.org/package/2006/relationships"><Relationship Id="rId7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microsoft.com/office/2007/relationships/diagramDrawing" Target="../diagrams/drawing1.xml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5.xml"/><Relationship Id="rId3" Type="http://schemas.openxmlformats.org/officeDocument/2006/relationships/slideLayout" Target="../slideLayouts/slideLayout2.xml"/><Relationship Id="rId2" Type="http://schemas.openxmlformats.org/officeDocument/2006/relationships/image" Target="../media/image14.png"/><Relationship Id="rId1" Type="http://schemas.openxmlformats.org/officeDocument/2006/relationships/chart" Target="../charts/char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6.xml"/><Relationship Id="rId2" Type="http://schemas.openxmlformats.org/officeDocument/2006/relationships/slideLayout" Target="../slideLayouts/slideLayout29.xml"/><Relationship Id="rId1" Type="http://schemas.openxmlformats.org/officeDocument/2006/relationships/image" Target="../media/image16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7.xml"/><Relationship Id="rId2" Type="http://schemas.openxmlformats.org/officeDocument/2006/relationships/slideLayout" Target="../slideLayouts/slideLayout29.xml"/><Relationship Id="rId1" Type="http://schemas.openxmlformats.org/officeDocument/2006/relationships/image" Target="../media/image16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8.xml"/><Relationship Id="rId2" Type="http://schemas.openxmlformats.org/officeDocument/2006/relationships/slideLayout" Target="../slideLayouts/slideLayout62.xml"/><Relationship Id="rId1" Type="http://schemas.openxmlformats.org/officeDocument/2006/relationships/image" Target="../media/image17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0361" name="Picture 9" descr="121-1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0" y="-1588"/>
            <a:ext cx="12801600" cy="7202488"/>
          </a:xfrm>
          <a:prstGeom prst="rect">
            <a:avLst/>
          </a:prstGeom>
          <a:noFill/>
        </p:spPr>
      </p:pic>
      <p:pic>
        <p:nvPicPr>
          <p:cNvPr id="100362" name="Picture 10" descr="1"/>
          <p:cNvPicPr>
            <a:picLocks noChangeAspect="1" noChangeArrowheads="1"/>
          </p:cNvPicPr>
          <p:nvPr/>
        </p:nvPicPr>
        <p:blipFill rotWithShape="1">
          <a:blip r:embed="rId2" cstate="print"/>
          <a:srcRect t="45507"/>
          <a:stretch>
            <a:fillRect/>
          </a:stretch>
        </p:blipFill>
        <p:spPr bwMode="auto">
          <a:xfrm>
            <a:off x="0" y="2232299"/>
            <a:ext cx="12801600" cy="2673077"/>
          </a:xfrm>
          <a:prstGeom prst="rect">
            <a:avLst/>
          </a:prstGeom>
          <a:noFill/>
        </p:spPr>
      </p:pic>
      <p:pic>
        <p:nvPicPr>
          <p:cNvPr id="100363" name="Picture 11" descr="2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7534275" y="2422242"/>
            <a:ext cx="5267325" cy="4794250"/>
          </a:xfrm>
          <a:prstGeom prst="rect">
            <a:avLst/>
          </a:prstGeom>
          <a:noFill/>
        </p:spPr>
      </p:pic>
      <p:sp>
        <p:nvSpPr>
          <p:cNvPr id="24" name="TextBox 23"/>
          <p:cNvSpPr txBox="1">
            <a:spLocks noChangeArrowheads="1"/>
          </p:cNvSpPr>
          <p:nvPr/>
        </p:nvSpPr>
        <p:spPr bwMode="auto">
          <a:xfrm>
            <a:off x="1144216" y="2661589"/>
            <a:ext cx="10151740" cy="1944164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square" lIns="102850" tIns="51424" rIns="102850" bIns="51424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dirty="0">
                <a:solidFill>
                  <a:srgbClr val="FFFF66"/>
                </a:solidFill>
                <a:latin typeface="微软雅黑" pitchFamily="34" charset="-122"/>
                <a:ea typeface="微软雅黑" pitchFamily="34" charset="-122"/>
              </a:rPr>
              <a:t>郑州大学第十二届学生思想政治工作理论研讨会</a:t>
            </a:r>
            <a:endParaRPr lang="zh-CN" altLang="en-US" sz="3200" dirty="0">
              <a:solidFill>
                <a:srgbClr val="FFFF66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3200" dirty="0">
                <a:solidFill>
                  <a:srgbClr val="FFFF66"/>
                </a:solidFill>
                <a:latin typeface="微软雅黑" pitchFamily="34" charset="-122"/>
                <a:ea typeface="微软雅黑" pitchFamily="34" charset="-122"/>
              </a:rPr>
              <a:t>暨学生工作论坛</a:t>
            </a:r>
            <a:endParaRPr lang="en-US" altLang="zh-CN" sz="3200" dirty="0">
              <a:solidFill>
                <a:srgbClr val="FFFF66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</a:pPr>
            <a:endParaRPr lang="en-US" altLang="zh-CN" sz="400" b="0" dirty="0">
              <a:solidFill>
                <a:srgbClr val="FFFF66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30000"/>
              </a:lnSpc>
            </a:pPr>
            <a:r>
              <a:rPr lang="zh-CN" altLang="en-US" sz="2400" b="0" dirty="0">
                <a:solidFill>
                  <a:srgbClr val="FFFF66"/>
                </a:solidFill>
                <a:latin typeface="微软雅黑 Light" pitchFamily="34" charset="-122"/>
                <a:ea typeface="微软雅黑 Light" pitchFamily="34" charset="-122"/>
              </a:rPr>
              <a:t>第三组汇报</a:t>
            </a:r>
            <a:endParaRPr lang="en-US" altLang="zh-CN" sz="2400" b="0" dirty="0">
              <a:solidFill>
                <a:srgbClr val="FFFF66"/>
              </a:solidFill>
              <a:latin typeface="微软雅黑 Light" pitchFamily="34" charset="-122"/>
              <a:ea typeface="微软雅黑 Light" pitchFamily="34" charset="-122"/>
            </a:endParaRPr>
          </a:p>
        </p:txBody>
      </p:sp>
      <p:pic>
        <p:nvPicPr>
          <p:cNvPr id="3" name="图片 2"/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18431" y="535815"/>
            <a:ext cx="1584176" cy="1144576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44216" y="4936560"/>
            <a:ext cx="2400016" cy="812530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dirty="0" smtClean="0">
                <a:solidFill>
                  <a:srgbClr val="4D535F"/>
                </a:solidFill>
                <a:latin typeface="微软雅黑 Light" pitchFamily="34" charset="-122"/>
                <a:ea typeface="微软雅黑 Light" pitchFamily="34" charset="-122"/>
              </a:rPr>
              <a:t>杜社娟</a:t>
            </a:r>
            <a:r>
              <a:rPr lang="zh-CN" altLang="en-US" b="0" dirty="0" smtClean="0">
                <a:solidFill>
                  <a:srgbClr val="4D535F"/>
                </a:solidFill>
                <a:latin typeface="微软雅黑 Light" pitchFamily="34" charset="-122"/>
                <a:ea typeface="微软雅黑 Light" pitchFamily="34" charset="-122"/>
              </a:rPr>
              <a:t>  机械工程学院</a:t>
            </a:r>
            <a:endParaRPr lang="en-US" altLang="zh-CN" b="0" dirty="0" smtClean="0">
              <a:solidFill>
                <a:srgbClr val="4D535F"/>
              </a:solidFill>
              <a:latin typeface="微软雅黑 Light" pitchFamily="34" charset="-122"/>
              <a:ea typeface="微软雅黑 Light" pitchFamily="34" charset="-122"/>
            </a:endParaRPr>
          </a:p>
          <a:p>
            <a:pPr>
              <a:lnSpc>
                <a:spcPct val="130000"/>
              </a:lnSpc>
            </a:pPr>
            <a:r>
              <a:rPr lang="en-US" altLang="zh-CN" b="0" dirty="0" smtClean="0">
                <a:solidFill>
                  <a:srgbClr val="4D535F"/>
                </a:solidFill>
                <a:latin typeface="微软雅黑 Light" pitchFamily="34" charset="-122"/>
                <a:ea typeface="微软雅黑 Light" pitchFamily="34" charset="-122"/>
              </a:rPr>
              <a:t>2016</a:t>
            </a:r>
            <a:r>
              <a:rPr lang="zh-CN" altLang="en-US" b="0" dirty="0" smtClean="0">
                <a:solidFill>
                  <a:srgbClr val="4D535F"/>
                </a:solidFill>
                <a:latin typeface="微软雅黑 Light" pitchFamily="34" charset="-122"/>
                <a:ea typeface="微软雅黑 Light" pitchFamily="34" charset="-122"/>
              </a:rPr>
              <a:t>年</a:t>
            </a:r>
            <a:r>
              <a:rPr lang="en-US" altLang="zh-CN" b="0" dirty="0" smtClean="0">
                <a:solidFill>
                  <a:srgbClr val="4D535F"/>
                </a:solidFill>
                <a:latin typeface="微软雅黑 Light" pitchFamily="34" charset="-122"/>
                <a:ea typeface="微软雅黑 Light" pitchFamily="34" charset="-122"/>
              </a:rPr>
              <a:t>1</a:t>
            </a:r>
            <a:r>
              <a:rPr lang="zh-CN" altLang="en-US" b="0" dirty="0" smtClean="0">
                <a:solidFill>
                  <a:srgbClr val="4D535F"/>
                </a:solidFill>
                <a:latin typeface="微软雅黑 Light" pitchFamily="34" charset="-122"/>
                <a:ea typeface="微软雅黑 Light" pitchFamily="34" charset="-122"/>
              </a:rPr>
              <a:t>月</a:t>
            </a:r>
            <a:endParaRPr lang="zh-CN" altLang="en-US" b="0" dirty="0">
              <a:solidFill>
                <a:srgbClr val="4D535F"/>
              </a:solidFill>
              <a:latin typeface="微软雅黑 Light" pitchFamily="34" charset="-122"/>
              <a:ea typeface="微软雅黑 Light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:split orient="vert"/>
      </p:transition>
    </mc:Choice>
    <mc:Fallback>
      <p:transition spd="slow">
        <p:split orient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6" descr="图片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906590" y="2236788"/>
            <a:ext cx="9102725" cy="438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7" name="Text Box 7"/>
          <p:cNvSpPr txBox="1">
            <a:spLocks noChangeArrowheads="1"/>
          </p:cNvSpPr>
          <p:nvPr/>
        </p:nvSpPr>
        <p:spPr bwMode="auto">
          <a:xfrm>
            <a:off x="3402014" y="3389314"/>
            <a:ext cx="4259263" cy="76925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388" tIns="45693" rIns="91388" bIns="45693">
            <a:spAutoFit/>
          </a:bodyPr>
          <a:lstStyle/>
          <a:p>
            <a:pPr defTabSz="912495"/>
            <a:r>
              <a:rPr lang="zh-CN" altLang="en-US" sz="4400" dirty="0" smtClean="0">
                <a:solidFill>
                  <a:srgbClr val="CC0000"/>
                </a:solidFill>
                <a:latin typeface="微软雅黑" pitchFamily="34" charset="-122"/>
                <a:ea typeface="微软雅黑" pitchFamily="34" charset="-122"/>
              </a:rPr>
              <a:t>研讨中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 bwMode="auto">
          <a:xfrm>
            <a:off x="2420946" y="3816499"/>
            <a:ext cx="4791075" cy="1008062"/>
            <a:chOff x="251520" y="3145950"/>
            <a:chExt cx="4791328" cy="1008115"/>
          </a:xfrm>
          <a:solidFill>
            <a:srgbClr val="FF0000"/>
          </a:solidFill>
        </p:grpSpPr>
        <p:sp>
          <p:nvSpPr>
            <p:cNvPr id="4" name="Rectangle 15"/>
            <p:cNvSpPr>
              <a:spLocks noChangeArrowheads="1"/>
            </p:cNvSpPr>
            <p:nvPr/>
          </p:nvSpPr>
          <p:spPr bwMode="auto">
            <a:xfrm>
              <a:off x="1099290" y="3650802"/>
              <a:ext cx="3943558" cy="346093"/>
            </a:xfrm>
            <a:prstGeom prst="rect">
              <a:avLst/>
            </a:prstGeom>
            <a:grpFill/>
            <a:ln>
              <a:noFill/>
            </a:ln>
          </p:spPr>
          <p:txBody>
            <a:bodyPr wrap="none" anchor="ctr"/>
            <a:lstStyle/>
            <a:p>
              <a:pPr algn="ctr" defTabSz="913765">
                <a:defRPr/>
              </a:pPr>
              <a:endParaRPr lang="zh-CN" altLang="zh-CN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宋体" pitchFamily="2" charset="-122"/>
              </a:endParaRPr>
            </a:p>
          </p:txBody>
        </p:sp>
        <p:sp>
          <p:nvSpPr>
            <p:cNvPr id="26" name="Oval 18"/>
            <p:cNvSpPr>
              <a:spLocks noChangeArrowheads="1"/>
            </p:cNvSpPr>
            <p:nvPr/>
          </p:nvSpPr>
          <p:spPr bwMode="auto">
            <a:xfrm>
              <a:off x="251520" y="3145950"/>
              <a:ext cx="1079557" cy="1008115"/>
            </a:xfrm>
            <a:prstGeom prst="ellipse">
              <a:avLst/>
            </a:prstGeom>
            <a:grpFill/>
            <a:ln>
              <a:noFill/>
            </a:ln>
          </p:spPr>
          <p:txBody>
            <a:bodyPr wrap="none" anchor="ctr"/>
            <a:lstStyle/>
            <a:p>
              <a:pPr algn="ctr" defTabSz="913765">
                <a:defRPr/>
              </a:pPr>
              <a:r>
                <a:rPr lang="en-US" altLang="zh-CN" sz="5400" b="0" dirty="0" smtClean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2</a:t>
              </a:r>
              <a:endParaRPr lang="zh-CN" altLang="zh-CN" b="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  <a:cs typeface="宋体" pitchFamily="2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-33824" y="2664346"/>
            <a:ext cx="6144683" cy="3888432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10859" y="1440210"/>
            <a:ext cx="6753767" cy="4176477"/>
          </a:xfrm>
          <a:prstGeom prst="rect">
            <a:avLst/>
          </a:prstGeom>
        </p:spPr>
      </p:pic>
    </p:spTree>
  </p:cSld>
  <p:clrMapOvr>
    <a:masterClrMapping/>
  </p:clrMapOvr>
  <p:transition spd="slow" advClick="0" advTm="2000">
    <p:fad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6" descr="图片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906590" y="2236788"/>
            <a:ext cx="9102725" cy="438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7" name="Text Box 7"/>
          <p:cNvSpPr txBox="1">
            <a:spLocks noChangeArrowheads="1"/>
          </p:cNvSpPr>
          <p:nvPr/>
        </p:nvSpPr>
        <p:spPr bwMode="auto">
          <a:xfrm>
            <a:off x="3402014" y="3389314"/>
            <a:ext cx="4259263" cy="76925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388" tIns="45693" rIns="91388" bIns="45693">
            <a:spAutoFit/>
          </a:bodyPr>
          <a:lstStyle/>
          <a:p>
            <a:pPr defTabSz="912495"/>
            <a:r>
              <a:rPr lang="zh-CN" altLang="en-US" sz="4400" dirty="0" smtClean="0">
                <a:solidFill>
                  <a:srgbClr val="CC0000"/>
                </a:solidFill>
                <a:latin typeface="微软雅黑" pitchFamily="34" charset="-122"/>
                <a:ea typeface="微软雅黑" pitchFamily="34" charset="-122"/>
              </a:rPr>
              <a:t>研讨结果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 bwMode="auto">
          <a:xfrm>
            <a:off x="2420946" y="3816499"/>
            <a:ext cx="4791075" cy="1008062"/>
            <a:chOff x="251520" y="3145950"/>
            <a:chExt cx="4791328" cy="1008115"/>
          </a:xfrm>
          <a:solidFill>
            <a:srgbClr val="FF0000"/>
          </a:solidFill>
        </p:grpSpPr>
        <p:sp>
          <p:nvSpPr>
            <p:cNvPr id="4" name="Rectangle 15"/>
            <p:cNvSpPr>
              <a:spLocks noChangeArrowheads="1"/>
            </p:cNvSpPr>
            <p:nvPr/>
          </p:nvSpPr>
          <p:spPr bwMode="auto">
            <a:xfrm>
              <a:off x="1099290" y="3650802"/>
              <a:ext cx="3943558" cy="346093"/>
            </a:xfrm>
            <a:prstGeom prst="rect">
              <a:avLst/>
            </a:prstGeom>
            <a:grpFill/>
            <a:ln>
              <a:noFill/>
            </a:ln>
          </p:spPr>
          <p:txBody>
            <a:bodyPr wrap="none" anchor="ctr"/>
            <a:lstStyle/>
            <a:p>
              <a:pPr algn="ctr" defTabSz="913765">
                <a:defRPr/>
              </a:pPr>
              <a:endParaRPr lang="zh-CN" altLang="zh-CN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宋体" pitchFamily="2" charset="-122"/>
              </a:endParaRPr>
            </a:p>
          </p:txBody>
        </p:sp>
        <p:sp>
          <p:nvSpPr>
            <p:cNvPr id="26" name="Oval 18"/>
            <p:cNvSpPr>
              <a:spLocks noChangeArrowheads="1"/>
            </p:cNvSpPr>
            <p:nvPr/>
          </p:nvSpPr>
          <p:spPr bwMode="auto">
            <a:xfrm>
              <a:off x="251520" y="3145950"/>
              <a:ext cx="1079557" cy="1008115"/>
            </a:xfrm>
            <a:prstGeom prst="ellipse">
              <a:avLst/>
            </a:prstGeom>
            <a:grpFill/>
            <a:ln>
              <a:noFill/>
            </a:ln>
          </p:spPr>
          <p:txBody>
            <a:bodyPr wrap="none" anchor="ctr"/>
            <a:lstStyle/>
            <a:p>
              <a:pPr algn="ctr" defTabSz="913765">
                <a:defRPr/>
              </a:pPr>
              <a:r>
                <a:rPr lang="en-US" altLang="zh-CN" sz="5400" b="0" dirty="0" smtClean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3</a:t>
              </a:r>
              <a:endParaRPr lang="zh-CN" altLang="zh-CN" b="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  <a:cs typeface="宋体" pitchFamily="2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784176" y="1728242"/>
            <a:ext cx="10585176" cy="379984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eaLnBrk="0" fontAlgn="ctr" hangingPunct="0">
              <a:lnSpc>
                <a:spcPct val="150000"/>
              </a:lnSpc>
              <a:spcBef>
                <a:spcPct val="20000"/>
              </a:spcBef>
              <a:buClr>
                <a:schemeClr val="accent1"/>
              </a:buClr>
              <a:buSzPct val="60000"/>
            </a:pPr>
            <a:r>
              <a:rPr lang="zh-CN" altLang="en-US" sz="2300" dirty="0">
                <a:latin typeface="+mn-lt"/>
                <a:ea typeface="+mn-ea"/>
              </a:rPr>
              <a:t>研讨结果：</a:t>
            </a:r>
            <a:endParaRPr lang="en-US" altLang="zh-CN" sz="2300" dirty="0">
              <a:latin typeface="+mn-lt"/>
              <a:ea typeface="+mn-ea"/>
            </a:endParaRPr>
          </a:p>
          <a:p>
            <a:pPr eaLnBrk="0" fontAlgn="ctr" hangingPunct="0">
              <a:lnSpc>
                <a:spcPct val="150000"/>
              </a:lnSpc>
              <a:spcBef>
                <a:spcPct val="20000"/>
              </a:spcBef>
              <a:buClr>
                <a:schemeClr val="accent1"/>
              </a:buClr>
              <a:buSzPct val="60000"/>
            </a:pPr>
            <a:r>
              <a:rPr lang="en-US" altLang="zh-CN" sz="2300" dirty="0" smtClean="0">
                <a:latin typeface="+mn-lt"/>
                <a:ea typeface="+mn-ea"/>
              </a:rPr>
              <a:t>1. 新时期</a:t>
            </a:r>
            <a:r>
              <a:rPr lang="zh-CN" altLang="en-US" sz="2300" dirty="0" smtClean="0">
                <a:latin typeface="+mn-lt"/>
                <a:ea typeface="+mn-ea"/>
              </a:rPr>
              <a:t>如何加强</a:t>
            </a:r>
            <a:r>
              <a:rPr lang="en-US" altLang="zh-CN" sz="2300" dirty="0" smtClean="0">
                <a:latin typeface="+mn-lt"/>
                <a:ea typeface="+mn-ea"/>
              </a:rPr>
              <a:t>高校党建工作</a:t>
            </a:r>
            <a:r>
              <a:rPr lang="zh-CN" altLang="en-US" sz="2300" dirty="0" smtClean="0">
                <a:latin typeface="+mn-lt"/>
                <a:ea typeface="+mn-ea"/>
              </a:rPr>
              <a:t>的</a:t>
            </a:r>
            <a:r>
              <a:rPr lang="en-US" altLang="zh-CN" sz="2300" dirty="0" smtClean="0">
                <a:latin typeface="+mn-lt"/>
                <a:ea typeface="+mn-ea"/>
                <a:sym typeface="+mn-ea"/>
              </a:rPr>
              <a:t>实践</a:t>
            </a:r>
            <a:r>
              <a:rPr lang="en-US" altLang="zh-CN" sz="2300" dirty="0" smtClean="0">
                <a:latin typeface="+mn-lt"/>
                <a:ea typeface="+mn-ea"/>
              </a:rPr>
              <a:t>创新</a:t>
            </a:r>
            <a:r>
              <a:rPr lang="zh-CN" altLang="en-US" sz="2300" dirty="0" smtClean="0">
                <a:latin typeface="+mn-lt"/>
                <a:ea typeface="+mn-ea"/>
                <a:sym typeface="+mn-ea"/>
              </a:rPr>
              <a:t>？</a:t>
            </a:r>
            <a:endParaRPr lang="zh-CN" altLang="en-US" sz="2300" dirty="0" smtClean="0">
              <a:latin typeface="+mn-lt"/>
              <a:ea typeface="+mn-ea"/>
              <a:sym typeface="+mn-ea"/>
            </a:endParaRPr>
          </a:p>
          <a:p>
            <a:pPr eaLnBrk="0" fontAlgn="ctr" hangingPunct="0">
              <a:lnSpc>
                <a:spcPct val="150000"/>
              </a:lnSpc>
              <a:spcBef>
                <a:spcPct val="20000"/>
              </a:spcBef>
              <a:buClr>
                <a:schemeClr val="accent1"/>
              </a:buClr>
              <a:buSzPct val="60000"/>
            </a:pPr>
            <a:r>
              <a:rPr lang="en-US" altLang="zh-CN" sz="2300" dirty="0" smtClean="0">
                <a:latin typeface="+mn-lt"/>
                <a:ea typeface="+mn-ea"/>
              </a:rPr>
              <a:t>2.</a:t>
            </a:r>
            <a:r>
              <a:rPr lang="zh-CN" altLang="en-US" sz="2300" dirty="0" smtClean="0">
                <a:latin typeface="+mn-lt"/>
                <a:ea typeface="+mn-ea"/>
              </a:rPr>
              <a:t>在学风建设方面，如何加强</a:t>
            </a:r>
            <a:r>
              <a:rPr lang="zh-CN" altLang="en-US" sz="2300" dirty="0">
                <a:latin typeface="+mn-lt"/>
                <a:ea typeface="+mn-ea"/>
              </a:rPr>
              <a:t>引导、</a:t>
            </a:r>
            <a:r>
              <a:rPr lang="zh-CN" altLang="en-US" sz="2300" dirty="0" smtClean="0">
                <a:latin typeface="+mn-lt"/>
                <a:ea typeface="+mn-ea"/>
                <a:sym typeface="+mn-ea"/>
              </a:rPr>
              <a:t>发挥合力、</a:t>
            </a:r>
            <a:r>
              <a:rPr lang="zh-CN" altLang="en-US" sz="2300" dirty="0">
                <a:latin typeface="+mn-lt"/>
                <a:ea typeface="+mn-ea"/>
              </a:rPr>
              <a:t>完善评价机制，激发大学生内在的学习积极性、主动性，发掘其内心觉醒的力量</a:t>
            </a:r>
            <a:r>
              <a:rPr lang="zh-CN" altLang="en-US" sz="2300" dirty="0" smtClean="0">
                <a:latin typeface="+mn-lt"/>
                <a:ea typeface="+mn-ea"/>
              </a:rPr>
              <a:t>？</a:t>
            </a:r>
            <a:endParaRPr lang="zh-CN" altLang="en-US" sz="2300" dirty="0" smtClean="0">
              <a:latin typeface="+mn-lt"/>
              <a:ea typeface="+mn-ea"/>
            </a:endParaRPr>
          </a:p>
          <a:p>
            <a:pPr eaLnBrk="0" fontAlgn="ctr" hangingPunct="0">
              <a:lnSpc>
                <a:spcPct val="150000"/>
              </a:lnSpc>
              <a:spcBef>
                <a:spcPct val="20000"/>
              </a:spcBef>
              <a:buClr>
                <a:schemeClr val="accent1"/>
              </a:buClr>
              <a:buSzPct val="60000"/>
            </a:pPr>
            <a:r>
              <a:rPr lang="en-US" altLang="zh-CN" sz="2300" dirty="0" smtClean="0">
                <a:sym typeface="+mn-ea"/>
              </a:rPr>
              <a:t>3.</a:t>
            </a:r>
            <a:r>
              <a:rPr lang="zh-CN" altLang="en-US" sz="2300" dirty="0" smtClean="0">
                <a:sym typeface="+mn-ea"/>
              </a:rPr>
              <a:t>依法</a:t>
            </a:r>
            <a:r>
              <a:rPr lang="zh-CN" altLang="en-US" sz="2300" dirty="0">
                <a:sym typeface="+mn-ea"/>
              </a:rPr>
              <a:t>依规治校背景下，如何将学生突发事件的处理纳入法治轨道？</a:t>
            </a:r>
            <a:endParaRPr lang="en-US" altLang="zh-CN" sz="2300" dirty="0">
              <a:latin typeface="+mn-lt"/>
              <a:ea typeface="+mn-ea"/>
            </a:endParaRPr>
          </a:p>
          <a:p>
            <a:pPr eaLnBrk="0" fontAlgn="ctr" hangingPunct="0">
              <a:lnSpc>
                <a:spcPct val="150000"/>
              </a:lnSpc>
              <a:spcBef>
                <a:spcPct val="20000"/>
              </a:spcBef>
              <a:buClr>
                <a:schemeClr val="accent1"/>
              </a:buClr>
              <a:buSzPct val="60000"/>
            </a:pPr>
            <a:endParaRPr lang="en-US" altLang="zh-CN" sz="2300" dirty="0">
              <a:latin typeface="+mn-lt"/>
              <a:ea typeface="+mn-ea"/>
            </a:endParaRPr>
          </a:p>
          <a:p>
            <a:pPr marL="342900" indent="-342900">
              <a:buAutoNum type="arabicPeriod"/>
            </a:pPr>
            <a:endParaRPr lang="zh-CN" altLang="en-US" dirty="0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p14:dur="0"/>
    </mc:Choice>
    <mc:Fallback>
      <p:transition/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2128" y="2304306"/>
            <a:ext cx="11793343" cy="3578271"/>
          </a:xfrm>
        </p:spPr>
        <p:txBody>
          <a:bodyPr/>
          <a:lstStyle/>
          <a:p>
            <a:pPr marL="0" indent="0">
              <a:lnSpc>
                <a:spcPct val="150000"/>
              </a:lnSpc>
              <a:buNone/>
            </a:pPr>
            <a:r>
              <a:rPr lang="en-US" altLang="zh-CN" dirty="0" smtClean="0"/>
              <a:t>4.</a:t>
            </a:r>
            <a:r>
              <a:rPr lang="zh-CN" altLang="en-US" dirty="0" smtClean="0"/>
              <a:t>班主任</a:t>
            </a:r>
            <a:r>
              <a:rPr lang="zh-CN" altLang="en-US" dirty="0"/>
              <a:t>如何定位？如何加强班主任队伍的管理（归属</a:t>
            </a:r>
            <a:r>
              <a:rPr lang="zh-CN" altLang="en-US" dirty="0" smtClean="0"/>
              <a:t>），充分</a:t>
            </a:r>
            <a:r>
              <a:rPr lang="zh-CN" altLang="en-US" dirty="0"/>
              <a:t>发挥班主任应有的作用</a:t>
            </a:r>
            <a:r>
              <a:rPr lang="zh-CN" altLang="en-US" dirty="0" smtClean="0"/>
              <a:t>？如何考评班主任的工作业绩？</a:t>
            </a:r>
            <a:endParaRPr lang="en-US" altLang="zh-CN" dirty="0"/>
          </a:p>
          <a:p>
            <a:pPr marL="0" indent="0">
              <a:lnSpc>
                <a:spcPct val="150000"/>
              </a:lnSpc>
              <a:buNone/>
            </a:pPr>
            <a:r>
              <a:rPr lang="en-US" altLang="zh-CN" dirty="0" smtClean="0"/>
              <a:t>5.</a:t>
            </a:r>
            <a:r>
              <a:rPr lang="zh-CN" altLang="en-US" dirty="0" smtClean="0"/>
              <a:t>目前</a:t>
            </a:r>
            <a:r>
              <a:rPr lang="zh-CN" altLang="en-US" dirty="0"/>
              <a:t>我校工科大学生科技创新条件不足，实验室条件有限。在指导教师方面，如何创造条件激发教师参与科技创新的热情？</a:t>
            </a:r>
            <a:endParaRPr lang="en-US" altLang="zh-CN" dirty="0"/>
          </a:p>
          <a:p>
            <a:pPr marL="0" indent="0">
              <a:lnSpc>
                <a:spcPct val="150000"/>
              </a:lnSpc>
              <a:buNone/>
            </a:pPr>
            <a:endParaRPr lang="en-US" altLang="zh-CN" dirty="0"/>
          </a:p>
          <a:p>
            <a:pPr marL="0" indent="0">
              <a:lnSpc>
                <a:spcPct val="150000"/>
              </a:lnSpc>
              <a:buNone/>
            </a:pPr>
            <a:endParaRPr lang="en-US" altLang="zh-CN" dirty="0"/>
          </a:p>
          <a:p>
            <a:endParaRPr lang="zh-CN" altLang="en-US" dirty="0"/>
          </a:p>
        </p:txBody>
      </p:sp>
    </p:spTree>
  </p:cSld>
  <p:clrMapOvr>
    <a:masterClrMapping/>
  </p:clrMapOvr>
  <p:transition spd="slow" advClick="0" advTm="2000">
    <p:fade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" name="Picture 2" descr="D:\mba gyaan\images\smile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4230690" y="4029080"/>
            <a:ext cx="3844925" cy="28844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80229" name="TextBox 19"/>
          <p:cNvSpPr>
            <a:spLocks noChangeArrowheads="1"/>
          </p:cNvSpPr>
          <p:nvPr/>
        </p:nvSpPr>
        <p:spPr bwMode="auto">
          <a:xfrm>
            <a:off x="8750303" y="4627563"/>
            <a:ext cx="184731" cy="36933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endParaRPr lang="zh-CN" altLang="zh-CN">
              <a:solidFill>
                <a:srgbClr val="FFFFFF"/>
              </a:solidFill>
              <a:sym typeface="宋体" charset="-122"/>
            </a:endParaRPr>
          </a:p>
        </p:txBody>
      </p:sp>
      <p:sp>
        <p:nvSpPr>
          <p:cNvPr id="21" name="Line 5"/>
          <p:cNvSpPr>
            <a:spLocks noChangeShapeType="1"/>
          </p:cNvSpPr>
          <p:nvPr/>
        </p:nvSpPr>
        <p:spPr bwMode="auto">
          <a:xfrm>
            <a:off x="1946276" y="4321177"/>
            <a:ext cx="1384300" cy="3175"/>
          </a:xfrm>
          <a:prstGeom prst="line">
            <a:avLst/>
          </a:prstGeom>
          <a:noFill/>
          <a:ln w="33338">
            <a:solidFill>
              <a:srgbClr val="FFFFFF"/>
            </a:solidFill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80238" name="Line 43"/>
          <p:cNvSpPr>
            <a:spLocks noChangeShapeType="1"/>
          </p:cNvSpPr>
          <p:nvPr/>
        </p:nvSpPr>
        <p:spPr bwMode="auto">
          <a:xfrm>
            <a:off x="2720978" y="3286125"/>
            <a:ext cx="1587" cy="1588"/>
          </a:xfrm>
          <a:prstGeom prst="line">
            <a:avLst/>
          </a:prstGeom>
          <a:noFill/>
          <a:ln w="9525">
            <a:noFill/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80239" name="Line 45"/>
          <p:cNvSpPr>
            <a:spLocks noChangeShapeType="1"/>
          </p:cNvSpPr>
          <p:nvPr/>
        </p:nvSpPr>
        <p:spPr bwMode="auto">
          <a:xfrm>
            <a:off x="5688013" y="1319213"/>
            <a:ext cx="1588" cy="0"/>
          </a:xfrm>
          <a:prstGeom prst="line">
            <a:avLst/>
          </a:prstGeom>
          <a:noFill/>
          <a:ln w="9525">
            <a:noFill/>
            <a:rou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45" name="TextBox 49"/>
          <p:cNvSpPr>
            <a:spLocks noChangeArrowheads="1"/>
          </p:cNvSpPr>
          <p:nvPr/>
        </p:nvSpPr>
        <p:spPr bwMode="auto">
          <a:xfrm>
            <a:off x="2985442" y="3010626"/>
            <a:ext cx="6830716" cy="923201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>
            <a:spAutoFit/>
          </a:bodyPr>
          <a:lstStyle/>
          <a:p>
            <a:r>
              <a:rPr lang="zh-CN" altLang="en-US" sz="5400" dirty="0" smtClean="0">
                <a:latin typeface="微软雅黑" pitchFamily="34" charset="-122"/>
                <a:ea typeface="微软雅黑" pitchFamily="34" charset="-122"/>
                <a:sym typeface="微软雅黑" pitchFamily="34" charset="-122"/>
              </a:rPr>
              <a:t>谢谢大家  祝新春快乐</a:t>
            </a:r>
            <a:endParaRPr lang="zh-CN" altLang="en-US" dirty="0"/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10" name="Picture 10" descr="121-2副本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639765" y="1871663"/>
            <a:ext cx="4137025" cy="4341812"/>
          </a:xfrm>
          <a:prstGeom prst="rect">
            <a:avLst/>
          </a:prstGeom>
          <a:noFill/>
        </p:spPr>
      </p:pic>
      <p:grpSp>
        <p:nvGrpSpPr>
          <p:cNvPr id="6" name="组合 12"/>
          <p:cNvGrpSpPr/>
          <p:nvPr/>
        </p:nvGrpSpPr>
        <p:grpSpPr bwMode="auto">
          <a:xfrm>
            <a:off x="4240215" y="1633539"/>
            <a:ext cx="7186613" cy="5567362"/>
            <a:chOff x="3075302" y="1314434"/>
            <a:chExt cx="6736350" cy="5567510"/>
          </a:xfrm>
        </p:grpSpPr>
        <p:pic>
          <p:nvPicPr>
            <p:cNvPr id="102407" name="图片 8"/>
            <p:cNvPicPr>
              <a:picLocks noChangeAspect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3075302" y="1314434"/>
              <a:ext cx="6736350" cy="5567510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</p:pic>
        <p:sp>
          <p:nvSpPr>
            <p:cNvPr id="8" name="Oval 65"/>
            <p:cNvSpPr>
              <a:spLocks noChangeArrowheads="1"/>
            </p:cNvSpPr>
            <p:nvPr/>
          </p:nvSpPr>
          <p:spPr bwMode="auto">
            <a:xfrm>
              <a:off x="6601953" y="6513634"/>
              <a:ext cx="2249914" cy="266707"/>
            </a:xfrm>
            <a:prstGeom prst="ellipse">
              <a:avLst/>
            </a:prstGeom>
            <a:gradFill rotWithShape="1">
              <a:gsLst>
                <a:gs pos="0">
                  <a:sysClr val="windowText" lastClr="000000">
                    <a:lumMod val="75000"/>
                    <a:lumOff val="25000"/>
                  </a:sysClr>
                </a:gs>
                <a:gs pos="100000">
                  <a:srgbClr val="EEECE1">
                    <a:alpha val="0"/>
                  </a:srgbClr>
                </a:gs>
              </a:gsLst>
              <a:path path="shape">
                <a:fillToRect l="50000" t="50000" r="50000" b="50000"/>
              </a:path>
            </a:gradFill>
            <a:ln w="9525">
              <a:noFill/>
              <a:round/>
            </a:ln>
            <a:effectLst/>
          </p:spPr>
          <p:txBody>
            <a:bodyPr wrap="none" lIns="102860" tIns="51429" rIns="102860" bIns="51429" anchor="ctr"/>
            <a:lstStyle/>
            <a:p>
              <a:endParaRPr lang="zh-CN" altLang="en-US">
                <a:solidFill>
                  <a:srgbClr val="000000"/>
                </a:solidFill>
                <a:ea typeface="宋体" charset="-122"/>
              </a:endParaRPr>
            </a:p>
          </p:txBody>
        </p:sp>
      </p:grpSp>
      <p:sp>
        <p:nvSpPr>
          <p:cNvPr id="102404" name="TextBox 13"/>
          <p:cNvSpPr txBox="1">
            <a:spLocks noChangeArrowheads="1"/>
          </p:cNvSpPr>
          <p:nvPr/>
        </p:nvSpPr>
        <p:spPr bwMode="auto">
          <a:xfrm>
            <a:off x="496144" y="483535"/>
            <a:ext cx="4876800" cy="68157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02789" tIns="51393" rIns="102789" bIns="51393">
            <a:spAutoFit/>
          </a:bodyPr>
          <a:lstStyle/>
          <a:p>
            <a:pPr>
              <a:lnSpc>
                <a:spcPct val="130000"/>
              </a:lnSpc>
            </a:pPr>
            <a:r>
              <a:rPr lang="zh-CN" altLang="en-US" sz="3200" b="0" dirty="0">
                <a:solidFill>
                  <a:srgbClr val="FFFC01"/>
                </a:solidFill>
                <a:latin typeface="微软雅黑" pitchFamily="34" charset="-122"/>
                <a:ea typeface="微软雅黑" pitchFamily="34" charset="-122"/>
              </a:rPr>
              <a:t>    </a:t>
            </a:r>
            <a:r>
              <a:rPr lang="zh-CN" altLang="en-US" sz="3200" dirty="0">
                <a:solidFill>
                  <a:srgbClr val="FFFC01"/>
                </a:solidFill>
                <a:latin typeface="微软雅黑" pitchFamily="34" charset="-122"/>
                <a:ea typeface="微软雅黑" pitchFamily="34" charset="-122"/>
              </a:rPr>
              <a:t>前    言</a:t>
            </a:r>
            <a:endParaRPr lang="zh-CN" altLang="en-US" sz="3200" dirty="0">
              <a:solidFill>
                <a:srgbClr val="FFFC0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7247952" y="4154391"/>
            <a:ext cx="800219" cy="5256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30000"/>
              </a:lnSpc>
              <a:defRPr/>
            </a:pPr>
            <a:r>
              <a:rPr lang="zh-CN" altLang="en-US" sz="2400" b="0" kern="0" dirty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</a:rPr>
              <a:t>问题</a:t>
            </a:r>
            <a:endParaRPr lang="en-US" altLang="zh-CN" sz="2400" b="0" kern="0" dirty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6093382" y="4154391"/>
            <a:ext cx="800219" cy="5256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30000"/>
              </a:lnSpc>
              <a:defRPr/>
            </a:pPr>
            <a:r>
              <a:rPr lang="zh-CN" altLang="en-US" sz="2400" b="0" kern="0" dirty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</a:rPr>
              <a:t>反思</a:t>
            </a:r>
            <a:endParaRPr lang="en-US" altLang="zh-CN" sz="2400" b="0" kern="0" dirty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8402521" y="4154391"/>
            <a:ext cx="800219" cy="525657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just">
              <a:lnSpc>
                <a:spcPct val="130000"/>
              </a:lnSpc>
              <a:defRPr/>
            </a:pPr>
            <a:r>
              <a:rPr lang="zh-CN" altLang="en-US" sz="2400" b="0" kern="0" dirty="0" smtClean="0">
                <a:solidFill>
                  <a:sysClr val="window" lastClr="FFFFFF"/>
                </a:solidFill>
                <a:latin typeface="微软雅黑" pitchFamily="34" charset="-122"/>
                <a:ea typeface="微软雅黑" pitchFamily="34" charset="-122"/>
              </a:rPr>
              <a:t>提高</a:t>
            </a:r>
            <a:endParaRPr lang="en-US" altLang="zh-CN" sz="2400" b="0" kern="0" dirty="0">
              <a:solidFill>
                <a:sysClr val="window" lastClr="FFFFFF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4" name="右箭头 3"/>
          <p:cNvSpPr/>
          <p:nvPr/>
        </p:nvSpPr>
        <p:spPr bwMode="auto">
          <a:xfrm>
            <a:off x="6935232" y="4285804"/>
            <a:ext cx="271088" cy="262829"/>
          </a:xfrm>
          <a:prstGeom prst="rightArrow">
            <a:avLst/>
          </a:prstGeom>
          <a:solidFill>
            <a:srgbClr val="FBBE0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华文细黑" pitchFamily="2" charset="-122"/>
            </a:endParaRPr>
          </a:p>
        </p:txBody>
      </p:sp>
      <p:sp>
        <p:nvSpPr>
          <p:cNvPr id="16" name="右箭头 15"/>
          <p:cNvSpPr/>
          <p:nvPr/>
        </p:nvSpPr>
        <p:spPr bwMode="auto">
          <a:xfrm>
            <a:off x="8106152" y="4285804"/>
            <a:ext cx="271088" cy="262829"/>
          </a:xfrm>
          <a:prstGeom prst="rightArrow">
            <a:avLst/>
          </a:prstGeom>
          <a:solidFill>
            <a:srgbClr val="FBBE01"/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t" anchorCtr="0" compatLnSpc="1"/>
          <a:lstStyle/>
          <a:p>
            <a:pPr marL="0" marR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</a:pPr>
            <a:endParaRPr kumimoji="0" lang="zh-CN" altLang="en-US" sz="1800" b="1" i="0" u="none" strike="noStrike" cap="none" normalizeH="0" baseline="0" smtClean="0">
              <a:ln>
                <a:noFill/>
              </a:ln>
              <a:solidFill>
                <a:schemeClr val="tx1"/>
              </a:solidFill>
              <a:effectLst/>
              <a:latin typeface="Arial" charset="0"/>
              <a:ea typeface="华文细黑" pitchFamily="2" charset="-122"/>
            </a:endParaRPr>
          </a:p>
        </p:txBody>
      </p:sp>
    </p:spTree>
  </p:cSld>
  <p:clrMapOvr>
    <a:masterClrMapping/>
  </p:clrMapOvr>
  <p:transition spd="slow">
    <p:comb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6" name="Picture 6" descr="图片2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906590" y="2236788"/>
            <a:ext cx="9102725" cy="43878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1507" name="Text Box 7"/>
          <p:cNvSpPr txBox="1">
            <a:spLocks noChangeArrowheads="1"/>
          </p:cNvSpPr>
          <p:nvPr/>
        </p:nvSpPr>
        <p:spPr bwMode="auto">
          <a:xfrm>
            <a:off x="3402014" y="3389314"/>
            <a:ext cx="4259263" cy="769259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91388" tIns="45693" rIns="91388" bIns="45693">
            <a:spAutoFit/>
          </a:bodyPr>
          <a:lstStyle/>
          <a:p>
            <a:pPr defTabSz="912495"/>
            <a:r>
              <a:rPr lang="zh-CN" altLang="en-US" sz="4400" dirty="0">
                <a:solidFill>
                  <a:srgbClr val="CC0000"/>
                </a:solidFill>
                <a:latin typeface="微软雅黑" pitchFamily="34" charset="-122"/>
                <a:ea typeface="微软雅黑" pitchFamily="34" charset="-122"/>
              </a:rPr>
              <a:t>会前准备</a:t>
            </a:r>
            <a:endParaRPr lang="zh-CN" altLang="en-US" dirty="0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 bwMode="auto">
          <a:xfrm>
            <a:off x="2420946" y="3816499"/>
            <a:ext cx="4791075" cy="1008062"/>
            <a:chOff x="251520" y="3145950"/>
            <a:chExt cx="4791328" cy="1008115"/>
          </a:xfrm>
          <a:solidFill>
            <a:srgbClr val="FF0000"/>
          </a:solidFill>
        </p:grpSpPr>
        <p:sp>
          <p:nvSpPr>
            <p:cNvPr id="4" name="Rectangle 15"/>
            <p:cNvSpPr>
              <a:spLocks noChangeArrowheads="1"/>
            </p:cNvSpPr>
            <p:nvPr/>
          </p:nvSpPr>
          <p:spPr bwMode="auto">
            <a:xfrm>
              <a:off x="1099290" y="3650802"/>
              <a:ext cx="3943558" cy="346093"/>
            </a:xfrm>
            <a:prstGeom prst="rect">
              <a:avLst/>
            </a:prstGeom>
            <a:grpFill/>
            <a:ln>
              <a:noFill/>
            </a:ln>
          </p:spPr>
          <p:txBody>
            <a:bodyPr wrap="none" anchor="ctr"/>
            <a:lstStyle/>
            <a:p>
              <a:pPr algn="ctr" defTabSz="913765">
                <a:defRPr/>
              </a:pPr>
              <a:endParaRPr lang="zh-CN" altLang="zh-CN">
                <a:solidFill>
                  <a:srgbClr val="FF0000"/>
                </a:solidFill>
                <a:latin typeface="微软雅黑" pitchFamily="34" charset="-122"/>
                <a:ea typeface="微软雅黑" pitchFamily="34" charset="-122"/>
                <a:cs typeface="宋体" pitchFamily="2" charset="-122"/>
              </a:endParaRPr>
            </a:p>
          </p:txBody>
        </p:sp>
        <p:sp>
          <p:nvSpPr>
            <p:cNvPr id="26" name="Oval 18"/>
            <p:cNvSpPr>
              <a:spLocks noChangeArrowheads="1"/>
            </p:cNvSpPr>
            <p:nvPr/>
          </p:nvSpPr>
          <p:spPr bwMode="auto">
            <a:xfrm>
              <a:off x="251520" y="3145950"/>
              <a:ext cx="1079557" cy="1008115"/>
            </a:xfrm>
            <a:prstGeom prst="ellipse">
              <a:avLst/>
            </a:prstGeom>
            <a:grpFill/>
            <a:ln>
              <a:noFill/>
            </a:ln>
          </p:spPr>
          <p:txBody>
            <a:bodyPr wrap="none" anchor="ctr"/>
            <a:lstStyle/>
            <a:p>
              <a:pPr algn="ctr" defTabSz="913765">
                <a:defRPr/>
              </a:pPr>
              <a:r>
                <a:rPr lang="en-US" altLang="zh-CN" sz="5400" b="0" dirty="0">
                  <a:ln w="18415" cmpd="sng">
                    <a:solidFill>
                      <a:srgbClr val="FFFFFF"/>
                    </a:solidFill>
                    <a:prstDash val="solid"/>
                  </a:ln>
                  <a:solidFill>
                    <a:srgbClr val="FFFFFF"/>
                  </a:solidFill>
                  <a:effectLst>
                    <a:outerShdw blurRad="63500" dir="3600000" algn="tl" rotWithShape="0">
                      <a:srgbClr val="000000">
                        <a:alpha val="70000"/>
                      </a:srgbClr>
                    </a:outerShdw>
                  </a:effectLst>
                  <a:latin typeface="微软雅黑" pitchFamily="34" charset="-122"/>
                  <a:ea typeface="微软雅黑" pitchFamily="34" charset="-122"/>
                  <a:cs typeface="宋体" pitchFamily="2" charset="-122"/>
                </a:rPr>
                <a:t>1</a:t>
              </a:r>
              <a:endParaRPr lang="zh-CN" altLang="zh-CN" b="0" dirty="0">
                <a:ln w="18415" cmpd="sng">
                  <a:solidFill>
                    <a:srgbClr val="FFFFFF"/>
                  </a:solidFill>
                  <a:prstDash val="solid"/>
                </a:ln>
                <a:solidFill>
                  <a:srgbClr val="FFFFFF"/>
                </a:solidFill>
                <a:effectLst>
                  <a:outerShdw blurRad="63500" dir="3600000" algn="tl" rotWithShape="0">
                    <a:srgbClr val="000000">
                      <a:alpha val="70000"/>
                    </a:srgbClr>
                  </a:outerShdw>
                </a:effectLst>
                <a:latin typeface="微软雅黑" pitchFamily="34" charset="-122"/>
                <a:ea typeface="微软雅黑" pitchFamily="34" charset="-122"/>
                <a:cs typeface="宋体" pitchFamily="2" charset="-122"/>
              </a:endParaRPr>
            </a:p>
          </p:txBody>
        </p:sp>
      </p:grpSp>
      <p:sp>
        <p:nvSpPr>
          <p:cNvPr id="21509" name="TextBox 7"/>
          <p:cNvSpPr txBox="1">
            <a:spLocks noChangeArrowheads="1"/>
          </p:cNvSpPr>
          <p:nvPr/>
        </p:nvSpPr>
        <p:spPr bwMode="auto">
          <a:xfrm>
            <a:off x="3552826" y="4752976"/>
            <a:ext cx="1617646" cy="101560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wrap="none" lIns="91388" tIns="45693" rIns="91388" bIns="45693">
            <a:spAutoFit/>
          </a:bodyPr>
          <a:lstStyle/>
          <a:p>
            <a:r>
              <a:rPr lang="en-US" altLang="zh-CN" sz="2000" b="0" dirty="0"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2000" b="0" dirty="0" smtClean="0">
                <a:latin typeface="微软雅黑" pitchFamily="34" charset="-122"/>
                <a:ea typeface="微软雅黑" pitchFamily="34" charset="-122"/>
              </a:rPr>
              <a:t>、成员构成</a:t>
            </a:r>
            <a:endParaRPr lang="en-US" altLang="zh-CN" sz="2000" b="0" dirty="0"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sz="2000" b="0" dirty="0"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2000" b="0" dirty="0" smtClean="0">
                <a:latin typeface="微软雅黑" pitchFamily="34" charset="-122"/>
                <a:ea typeface="微软雅黑" pitchFamily="34" charset="-122"/>
              </a:rPr>
              <a:t>、收集问题</a:t>
            </a:r>
            <a:endParaRPr lang="en-US" altLang="zh-CN" sz="2000" b="0" dirty="0" smtClean="0">
              <a:latin typeface="微软雅黑" pitchFamily="34" charset="-122"/>
              <a:ea typeface="微软雅黑" pitchFamily="34" charset="-122"/>
            </a:endParaRPr>
          </a:p>
          <a:p>
            <a:r>
              <a:rPr lang="en-US" altLang="zh-CN" sz="2000" b="0" dirty="0" smtClean="0"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en-US" sz="2000" b="0" dirty="0" smtClean="0">
                <a:latin typeface="微软雅黑" pitchFamily="34" charset="-122"/>
                <a:ea typeface="微软雅黑" pitchFamily="34" charset="-122"/>
              </a:rPr>
              <a:t>、问题分析</a:t>
            </a:r>
            <a:endParaRPr lang="zh-CN" altLang="en-US" sz="2000" dirty="0">
              <a:latin typeface="微软雅黑" pitchFamily="34" charset="-122"/>
              <a:ea typeface="微软雅黑" pitchFamily="34" charset="-122"/>
            </a:endParaRPr>
          </a:p>
        </p:txBody>
      </p:sp>
      <p:cxnSp>
        <p:nvCxnSpPr>
          <p:cNvPr id="8" name="直接连接符 3"/>
          <p:cNvCxnSpPr/>
          <p:nvPr/>
        </p:nvCxnSpPr>
        <p:spPr>
          <a:xfrm flipH="1">
            <a:off x="3557588" y="4799682"/>
            <a:ext cx="0" cy="889000"/>
          </a:xfrm>
          <a:prstGeom prst="line">
            <a:avLst/>
          </a:prstGeom>
          <a:ln w="15875">
            <a:solidFill>
              <a:schemeClr val="accent5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4" name="图表 43"/>
          <p:cNvGraphicFramePr/>
          <p:nvPr/>
        </p:nvGraphicFramePr>
        <p:xfrm>
          <a:off x="2670177" y="2251311"/>
          <a:ext cx="7023979" cy="468265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pic>
        <p:nvPicPr>
          <p:cNvPr id="23554" name="Picture 2" descr="C:\d\ppt素材库\素材库\商务图集\3D小人 第二弹\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44271" y="3420388"/>
            <a:ext cx="2573338" cy="1619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5" name="Oval 5"/>
          <p:cNvSpPr>
            <a:spLocks noChangeArrowheads="1"/>
          </p:cNvSpPr>
          <p:nvPr/>
        </p:nvSpPr>
        <p:spPr bwMode="auto">
          <a:xfrm>
            <a:off x="3530226" y="4748769"/>
            <a:ext cx="5568950" cy="560387"/>
          </a:xfrm>
          <a:prstGeom prst="ellipse">
            <a:avLst/>
          </a:prstGeom>
          <a:gradFill rotWithShape="1">
            <a:gsLst>
              <a:gs pos="0">
                <a:srgbClr val="000000">
                  <a:alpha val="79999"/>
                </a:srgbClr>
              </a:gs>
              <a:gs pos="100000">
                <a:srgbClr val="445E7A">
                  <a:alpha val="0"/>
                </a:srgbClr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</a:ln>
        </p:spPr>
        <p:txBody>
          <a:bodyPr wrap="none" lIns="106896" tIns="53443" rIns="106896" bIns="53443" anchor="ctr"/>
          <a:lstStyle/>
          <a:p>
            <a:endParaRPr lang="zh-CN" altLang="en-US"/>
          </a:p>
        </p:txBody>
      </p:sp>
      <p:sp>
        <p:nvSpPr>
          <p:cNvPr id="110595" name="Freeform 6"/>
          <p:cNvSpPr/>
          <p:nvPr/>
        </p:nvSpPr>
        <p:spPr bwMode="auto">
          <a:xfrm>
            <a:off x="7853365" y="4919663"/>
            <a:ext cx="11113" cy="4762"/>
          </a:xfrm>
          <a:custGeom>
            <a:avLst/>
            <a:gdLst>
              <a:gd name="T0" fmla="*/ 0 w 1"/>
              <a:gd name="T1" fmla="*/ 0 h 4763"/>
              <a:gd name="T2" fmla="*/ 0 w 1"/>
              <a:gd name="T3" fmla="*/ 0 h 4763"/>
              <a:gd name="T4" fmla="*/ 2147483647 w 1"/>
              <a:gd name="T5" fmla="*/ 0 h 4763"/>
              <a:gd name="T6" fmla="*/ 0 w 1"/>
              <a:gd name="T7" fmla="*/ 0 h 4763"/>
              <a:gd name="T8" fmla="*/ 0 60000 65536"/>
              <a:gd name="T9" fmla="*/ 0 60000 65536"/>
              <a:gd name="T10" fmla="*/ 0 60000 65536"/>
              <a:gd name="T11" fmla="*/ 0 60000 65536"/>
              <a:gd name="T12" fmla="*/ 0 w 1"/>
              <a:gd name="T13" fmla="*/ 0 h 4763"/>
              <a:gd name="T14" fmla="*/ 1 w 1"/>
              <a:gd name="T15" fmla="*/ 4763 h 4763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" h="4763"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1" y="0"/>
                  <a:pt x="1" y="0"/>
                </a:cubicBezTo>
                <a:lnTo>
                  <a:pt x="0" y="0"/>
                </a:lnTo>
                <a:close/>
              </a:path>
            </a:pathLst>
          </a:custGeom>
          <a:gradFill rotWithShape="1">
            <a:gsLst>
              <a:gs pos="0">
                <a:schemeClr val="accent1"/>
              </a:gs>
              <a:gs pos="100000">
                <a:schemeClr val="hlink"/>
              </a:gs>
            </a:gsLst>
            <a:lin ang="0" scaled="1"/>
          </a:gradFill>
          <a:ln w="9525">
            <a:noFill/>
            <a:round/>
          </a:ln>
        </p:spPr>
        <p:txBody>
          <a:bodyPr lIns="106896" tIns="53443" rIns="106896" bIns="53443"/>
          <a:lstStyle/>
          <a:p>
            <a:endParaRPr lang="zh-CN" altLang="en-US"/>
          </a:p>
        </p:txBody>
      </p:sp>
      <p:sp>
        <p:nvSpPr>
          <p:cNvPr id="110596" name="Freeform 9"/>
          <p:cNvSpPr/>
          <p:nvPr/>
        </p:nvSpPr>
        <p:spPr bwMode="auto">
          <a:xfrm>
            <a:off x="4778573" y="5421053"/>
            <a:ext cx="6350" cy="11112"/>
          </a:xfrm>
          <a:custGeom>
            <a:avLst/>
            <a:gdLst>
              <a:gd name="T0" fmla="*/ 0 w 4763"/>
              <a:gd name="T1" fmla="*/ 2147483647 h 1"/>
              <a:gd name="T2" fmla="*/ 0 w 4763"/>
              <a:gd name="T3" fmla="*/ 0 h 1"/>
              <a:gd name="T4" fmla="*/ 0 w 4763"/>
              <a:gd name="T5" fmla="*/ 2147483647 h 1"/>
              <a:gd name="T6" fmla="*/ 0 60000 65536"/>
              <a:gd name="T7" fmla="*/ 0 60000 65536"/>
              <a:gd name="T8" fmla="*/ 0 60000 65536"/>
              <a:gd name="T9" fmla="*/ 0 w 4763"/>
              <a:gd name="T10" fmla="*/ 0 h 1"/>
              <a:gd name="T11" fmla="*/ 4763 w 4763"/>
              <a:gd name="T12" fmla="*/ 1 h 1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4763" h="1">
                <a:moveTo>
                  <a:pt x="0" y="1"/>
                </a:moveTo>
                <a:cubicBezTo>
                  <a:pt x="0" y="1"/>
                  <a:pt x="0" y="1"/>
                  <a:pt x="0" y="0"/>
                </a:cubicBezTo>
                <a:cubicBezTo>
                  <a:pt x="0" y="1"/>
                  <a:pt x="0" y="1"/>
                  <a:pt x="0" y="1"/>
                </a:cubicBezTo>
                <a:close/>
              </a:path>
            </a:pathLst>
          </a:custGeom>
          <a:gradFill rotWithShape="1">
            <a:gsLst>
              <a:gs pos="0">
                <a:schemeClr val="accent1"/>
              </a:gs>
              <a:gs pos="100000">
                <a:schemeClr val="hlink"/>
              </a:gs>
            </a:gsLst>
            <a:lin ang="0" scaled="1"/>
          </a:gradFill>
          <a:ln w="9525">
            <a:noFill/>
            <a:round/>
          </a:ln>
        </p:spPr>
        <p:txBody>
          <a:bodyPr lIns="106896" tIns="53443" rIns="106896" bIns="53443"/>
          <a:lstStyle/>
          <a:p>
            <a:endParaRPr lang="zh-CN" altLang="en-US"/>
          </a:p>
        </p:txBody>
      </p:sp>
      <p:sp>
        <p:nvSpPr>
          <p:cNvPr id="110598" name="Freeform 16"/>
          <p:cNvSpPr/>
          <p:nvPr/>
        </p:nvSpPr>
        <p:spPr bwMode="auto">
          <a:xfrm>
            <a:off x="6429377" y="3397252"/>
            <a:ext cx="50800" cy="315913"/>
          </a:xfrm>
          <a:custGeom>
            <a:avLst/>
            <a:gdLst>
              <a:gd name="T0" fmla="*/ 0 w 8"/>
              <a:gd name="T1" fmla="*/ 2147483647 h 60"/>
              <a:gd name="T2" fmla="*/ 2147483647 w 8"/>
              <a:gd name="T3" fmla="*/ 0 h 60"/>
              <a:gd name="T4" fmla="*/ 0 w 8"/>
              <a:gd name="T5" fmla="*/ 2147483647 h 60"/>
              <a:gd name="T6" fmla="*/ 0 w 8"/>
              <a:gd name="T7" fmla="*/ 2147483647 h 60"/>
              <a:gd name="T8" fmla="*/ 0 60000 65536"/>
              <a:gd name="T9" fmla="*/ 0 60000 65536"/>
              <a:gd name="T10" fmla="*/ 0 60000 65536"/>
              <a:gd name="T11" fmla="*/ 0 60000 65536"/>
              <a:gd name="T12" fmla="*/ 0 w 8"/>
              <a:gd name="T13" fmla="*/ 0 h 60"/>
              <a:gd name="T14" fmla="*/ 8 w 8"/>
              <a:gd name="T15" fmla="*/ 60 h 6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8" h="60">
                <a:moveTo>
                  <a:pt x="0" y="60"/>
                </a:moveTo>
                <a:lnTo>
                  <a:pt x="8" y="0"/>
                </a:lnTo>
                <a:lnTo>
                  <a:pt x="0" y="58"/>
                </a:lnTo>
                <a:lnTo>
                  <a:pt x="0" y="60"/>
                </a:lnTo>
                <a:close/>
              </a:path>
            </a:pathLst>
          </a:custGeom>
          <a:gradFill rotWithShape="1">
            <a:gsLst>
              <a:gs pos="0">
                <a:schemeClr val="accent1"/>
              </a:gs>
              <a:gs pos="100000">
                <a:schemeClr val="hlink"/>
              </a:gs>
            </a:gsLst>
            <a:lin ang="0" scaled="1"/>
          </a:gradFill>
          <a:ln w="9525">
            <a:noFill/>
            <a:round/>
          </a:ln>
        </p:spPr>
        <p:txBody>
          <a:bodyPr lIns="106896" tIns="53443" rIns="106896" bIns="53443"/>
          <a:lstStyle/>
          <a:p>
            <a:endParaRPr lang="zh-CN" altLang="en-US"/>
          </a:p>
        </p:txBody>
      </p:sp>
      <p:grpSp>
        <p:nvGrpSpPr>
          <p:cNvPr id="9" name="组合 8"/>
          <p:cNvGrpSpPr/>
          <p:nvPr/>
        </p:nvGrpSpPr>
        <p:grpSpPr bwMode="auto">
          <a:xfrm>
            <a:off x="1216224" y="4422513"/>
            <a:ext cx="3240361" cy="400318"/>
            <a:chOff x="590550" y="4149725"/>
            <a:chExt cx="3240361" cy="400318"/>
          </a:xfrm>
        </p:grpSpPr>
        <p:sp>
          <p:nvSpPr>
            <p:cNvPr id="110615" name="Line 21"/>
            <p:cNvSpPr>
              <a:spLocks noChangeShapeType="1"/>
            </p:cNvSpPr>
            <p:nvPr/>
          </p:nvSpPr>
          <p:spPr bwMode="auto">
            <a:xfrm>
              <a:off x="685801" y="4486275"/>
              <a:ext cx="3145110" cy="0"/>
            </a:xfrm>
            <a:prstGeom prst="line">
              <a:avLst/>
            </a:prstGeom>
            <a:noFill/>
            <a:ln w="12700">
              <a:solidFill>
                <a:schemeClr val="hlink"/>
              </a:solidFill>
              <a:round/>
              <a:tailEnd type="oval" w="med" len="med"/>
            </a:ln>
          </p:spPr>
          <p:txBody>
            <a:bodyPr lIns="106896" tIns="53443" rIns="106896" bIns="53443"/>
            <a:lstStyle/>
            <a:p>
              <a:endParaRPr lang="zh-CN" altLang="en-US"/>
            </a:p>
          </p:txBody>
        </p:sp>
        <p:sp>
          <p:nvSpPr>
            <p:cNvPr id="110618" name="Rectangle 26"/>
            <p:cNvSpPr>
              <a:spLocks noChangeArrowheads="1"/>
            </p:cNvSpPr>
            <p:nvPr/>
          </p:nvSpPr>
          <p:spPr bwMode="auto">
            <a:xfrm>
              <a:off x="590550" y="4149725"/>
              <a:ext cx="2057731" cy="40031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106896" tIns="53443" rIns="106896" bIns="53443">
              <a:spAutoFit/>
            </a:bodyPr>
            <a:lstStyle/>
            <a:p>
              <a:r>
                <a:rPr lang="zh-CN" altLang="en-US" sz="1900" dirty="0" smtClean="0">
                  <a:solidFill>
                    <a:schemeClr val="accent2"/>
                  </a:solidFill>
                  <a:ea typeface="微软雅黑" pitchFamily="34" charset="-122"/>
                </a:rPr>
                <a:t>专职辅导员  </a:t>
              </a:r>
              <a:r>
                <a:rPr lang="en-US" altLang="zh-CN" sz="1900" dirty="0" smtClean="0">
                  <a:solidFill>
                    <a:schemeClr val="accent2"/>
                  </a:solidFill>
                  <a:ea typeface="微软雅黑" pitchFamily="34" charset="-122"/>
                </a:rPr>
                <a:t>36%</a:t>
              </a:r>
              <a:endParaRPr lang="zh-CN" altLang="en-US" sz="1900" dirty="0">
                <a:solidFill>
                  <a:schemeClr val="accent2"/>
                </a:solidFill>
                <a:ea typeface="微软雅黑" pitchFamily="34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 bwMode="auto">
          <a:xfrm>
            <a:off x="7192889" y="2416224"/>
            <a:ext cx="4206951" cy="454025"/>
            <a:chOff x="6553124" y="2628900"/>
            <a:chExt cx="4206951" cy="454025"/>
          </a:xfrm>
        </p:grpSpPr>
        <p:sp>
          <p:nvSpPr>
            <p:cNvPr id="110612" name="Rectangle 20"/>
            <p:cNvSpPr>
              <a:spLocks noChangeArrowheads="1"/>
            </p:cNvSpPr>
            <p:nvPr/>
          </p:nvSpPr>
          <p:spPr bwMode="auto">
            <a:xfrm>
              <a:off x="7312025" y="2628900"/>
              <a:ext cx="3448050" cy="45402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106896" tIns="53443" rIns="106896" bIns="53443" anchor="ctr"/>
            <a:lstStyle/>
            <a:p>
              <a:pPr algn="r">
                <a:lnSpc>
                  <a:spcPct val="120000"/>
                </a:lnSpc>
              </a:pPr>
              <a:r>
                <a:rPr lang="zh-CN" altLang="en-US" sz="1900" dirty="0" smtClean="0">
                  <a:ea typeface="微软雅黑" pitchFamily="34" charset="-122"/>
                </a:rPr>
                <a:t>外聘辅导员  </a:t>
              </a:r>
              <a:r>
                <a:rPr lang="en-US" altLang="zh-CN" sz="1900" dirty="0" smtClean="0">
                  <a:ea typeface="微软雅黑" pitchFamily="34" charset="-122"/>
                </a:rPr>
                <a:t>36%</a:t>
              </a:r>
              <a:endParaRPr lang="zh-CN" altLang="en-US" sz="1900" dirty="0">
                <a:ea typeface="微软雅黑" pitchFamily="34" charset="-122"/>
              </a:endParaRPr>
            </a:p>
          </p:txBody>
        </p:sp>
        <p:sp>
          <p:nvSpPr>
            <p:cNvPr id="110613" name="Line 23"/>
            <p:cNvSpPr>
              <a:spLocks noChangeShapeType="1"/>
            </p:cNvSpPr>
            <p:nvPr/>
          </p:nvSpPr>
          <p:spPr bwMode="auto">
            <a:xfrm>
              <a:off x="6553124" y="3028950"/>
              <a:ext cx="4118052" cy="0"/>
            </a:xfrm>
            <a:prstGeom prst="line">
              <a:avLst/>
            </a:prstGeom>
            <a:noFill/>
            <a:ln w="12700">
              <a:solidFill>
                <a:srgbClr val="C0C0C0"/>
              </a:solidFill>
              <a:round/>
              <a:headEnd type="oval" w="med" len="med"/>
            </a:ln>
          </p:spPr>
          <p:txBody>
            <a:bodyPr lIns="106896" tIns="53443" rIns="106896" bIns="53443"/>
            <a:lstStyle/>
            <a:p>
              <a:endParaRPr lang="zh-CN" altLang="en-US"/>
            </a:p>
          </p:txBody>
        </p:sp>
      </p:grpSp>
      <p:grpSp>
        <p:nvGrpSpPr>
          <p:cNvPr id="8" name="组合 7"/>
          <p:cNvGrpSpPr/>
          <p:nvPr/>
        </p:nvGrpSpPr>
        <p:grpSpPr bwMode="auto">
          <a:xfrm>
            <a:off x="7264897" y="5454655"/>
            <a:ext cx="4134943" cy="452438"/>
            <a:chOff x="6625132" y="4949825"/>
            <a:chExt cx="4134943" cy="452438"/>
          </a:xfrm>
        </p:grpSpPr>
        <p:sp>
          <p:nvSpPr>
            <p:cNvPr id="110609" name="Line 22"/>
            <p:cNvSpPr>
              <a:spLocks noChangeShapeType="1"/>
            </p:cNvSpPr>
            <p:nvPr/>
          </p:nvSpPr>
          <p:spPr bwMode="auto">
            <a:xfrm>
              <a:off x="6625132" y="5349875"/>
              <a:ext cx="4046044" cy="0"/>
            </a:xfrm>
            <a:prstGeom prst="line">
              <a:avLst/>
            </a:prstGeom>
            <a:noFill/>
            <a:ln w="12700">
              <a:solidFill>
                <a:srgbClr val="C0C0C0"/>
              </a:solidFill>
              <a:round/>
              <a:headEnd type="oval" w="med" len="med"/>
            </a:ln>
          </p:spPr>
          <p:txBody>
            <a:bodyPr lIns="106896" tIns="53443" rIns="106896" bIns="53443"/>
            <a:lstStyle/>
            <a:p>
              <a:endParaRPr lang="zh-CN" altLang="en-US"/>
            </a:p>
          </p:txBody>
        </p:sp>
        <p:sp>
          <p:nvSpPr>
            <p:cNvPr id="110610" name="Rectangle 25"/>
            <p:cNvSpPr>
              <a:spLocks noChangeArrowheads="1"/>
            </p:cNvSpPr>
            <p:nvPr/>
          </p:nvSpPr>
          <p:spPr bwMode="auto">
            <a:xfrm>
              <a:off x="7312025" y="4949825"/>
              <a:ext cx="3448050" cy="45243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106896" tIns="53443" rIns="106896" bIns="53443" anchor="ctr"/>
            <a:lstStyle/>
            <a:p>
              <a:pPr algn="r">
                <a:lnSpc>
                  <a:spcPct val="120000"/>
                </a:lnSpc>
              </a:pPr>
              <a:r>
                <a:rPr lang="zh-CN" altLang="en-US" sz="1900" dirty="0" smtClean="0">
                  <a:ea typeface="微软雅黑" pitchFamily="34" charset="-122"/>
                </a:rPr>
                <a:t>研究生兼职、资格生  </a:t>
              </a:r>
              <a:r>
                <a:rPr lang="en-US" altLang="zh-CN" sz="1900" dirty="0" smtClean="0">
                  <a:ea typeface="微软雅黑" pitchFamily="34" charset="-122"/>
                </a:rPr>
                <a:t>48%</a:t>
              </a:r>
              <a:endParaRPr lang="zh-CN" altLang="en-US" sz="1900" dirty="0">
                <a:ea typeface="微软雅黑" pitchFamily="34" charset="-122"/>
              </a:endParaRPr>
            </a:p>
          </p:txBody>
        </p:sp>
      </p:grpSp>
      <p:sp>
        <p:nvSpPr>
          <p:cNvPr id="32" name="TextBox 31"/>
          <p:cNvSpPr txBox="1"/>
          <p:nvPr/>
        </p:nvSpPr>
        <p:spPr>
          <a:xfrm>
            <a:off x="389113" y="511144"/>
            <a:ext cx="7364414" cy="663943"/>
          </a:xfrm>
          <a:prstGeom prst="rect">
            <a:avLst/>
          </a:prstGeom>
          <a:noFill/>
        </p:spPr>
        <p:txBody>
          <a:bodyPr wrap="square" lIns="102789" tIns="51393" rIns="102789" bIns="51393">
            <a:spAutoFit/>
          </a:bodyPr>
          <a:lstStyle/>
          <a:p>
            <a:pPr algn="ctr">
              <a:lnSpc>
                <a:spcPct val="130000"/>
              </a:lnSpc>
              <a:defRPr/>
            </a:pPr>
            <a:r>
              <a:rPr lang="en-US" altLang="zh-CN" sz="2800" b="0" kern="0" dirty="0" smtClean="0">
                <a:solidFill>
                  <a:srgbClr val="FFFC01"/>
                </a:solidFill>
                <a:latin typeface="微软雅黑" pitchFamily="34" charset="-122"/>
                <a:ea typeface="微软雅黑" pitchFamily="34" charset="-122"/>
              </a:rPr>
              <a:t>1</a:t>
            </a:r>
            <a:r>
              <a:rPr lang="zh-CN" altLang="en-US" sz="2800" b="0" kern="0" dirty="0" smtClean="0">
                <a:solidFill>
                  <a:srgbClr val="FFFC01"/>
                </a:solidFill>
                <a:latin typeface="微软雅黑" pitchFamily="34" charset="-122"/>
                <a:ea typeface="微软雅黑" pitchFamily="34" charset="-122"/>
              </a:rPr>
              <a:t>、第三组理论研讨会学生工作队伍成员构成</a:t>
            </a:r>
            <a:endParaRPr lang="zh-CN" altLang="en-US" sz="2800" b="0" kern="0" dirty="0">
              <a:solidFill>
                <a:srgbClr val="FFFC0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45" name="组合 44"/>
          <p:cNvGrpSpPr/>
          <p:nvPr/>
        </p:nvGrpSpPr>
        <p:grpSpPr bwMode="auto">
          <a:xfrm>
            <a:off x="1216224" y="2304306"/>
            <a:ext cx="5098477" cy="400318"/>
            <a:chOff x="590550" y="4149725"/>
            <a:chExt cx="5098477" cy="400318"/>
          </a:xfrm>
        </p:grpSpPr>
        <p:sp>
          <p:nvSpPr>
            <p:cNvPr id="46" name="Line 21"/>
            <p:cNvSpPr>
              <a:spLocks noChangeShapeType="1"/>
            </p:cNvSpPr>
            <p:nvPr/>
          </p:nvSpPr>
          <p:spPr bwMode="auto">
            <a:xfrm>
              <a:off x="685800" y="4486275"/>
              <a:ext cx="5003227" cy="0"/>
            </a:xfrm>
            <a:prstGeom prst="line">
              <a:avLst/>
            </a:prstGeom>
            <a:noFill/>
            <a:ln w="12700">
              <a:solidFill>
                <a:schemeClr val="hlink"/>
              </a:solidFill>
              <a:round/>
              <a:tailEnd type="oval" w="med" len="med"/>
            </a:ln>
          </p:spPr>
          <p:txBody>
            <a:bodyPr lIns="106896" tIns="53443" rIns="106896" bIns="53443"/>
            <a:lstStyle/>
            <a:p>
              <a:endParaRPr lang="zh-CN" altLang="en-US"/>
            </a:p>
          </p:txBody>
        </p:sp>
        <p:sp>
          <p:nvSpPr>
            <p:cNvPr id="49" name="Rectangle 26"/>
            <p:cNvSpPr>
              <a:spLocks noChangeArrowheads="1"/>
            </p:cNvSpPr>
            <p:nvPr/>
          </p:nvSpPr>
          <p:spPr bwMode="auto">
            <a:xfrm>
              <a:off x="590550" y="4149725"/>
              <a:ext cx="2408788" cy="40031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106896" tIns="53443" rIns="106896" bIns="53443">
              <a:spAutoFit/>
            </a:bodyPr>
            <a:lstStyle/>
            <a:p>
              <a:r>
                <a:rPr lang="zh-CN" altLang="en-US" sz="1900" dirty="0" smtClean="0">
                  <a:solidFill>
                    <a:schemeClr val="accent2"/>
                  </a:solidFill>
                  <a:ea typeface="微软雅黑" pitchFamily="34" charset="-122"/>
                </a:rPr>
                <a:t>行政兼职辅导员  </a:t>
              </a:r>
              <a:r>
                <a:rPr lang="en-US" altLang="zh-CN" sz="1900" dirty="0" smtClean="0">
                  <a:solidFill>
                    <a:schemeClr val="accent2"/>
                  </a:solidFill>
                  <a:ea typeface="微软雅黑" pitchFamily="34" charset="-122"/>
                </a:rPr>
                <a:t>2%</a:t>
              </a:r>
              <a:endParaRPr lang="zh-CN" altLang="en-US" sz="1900" dirty="0">
                <a:solidFill>
                  <a:schemeClr val="accent2"/>
                </a:solidFill>
                <a:ea typeface="微软雅黑" pitchFamily="34" charset="-122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500">
        <p14:window dir="vert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1"/>
          <p:cNvSpPr txBox="1"/>
          <p:nvPr/>
        </p:nvSpPr>
        <p:spPr>
          <a:xfrm>
            <a:off x="389113" y="511144"/>
            <a:ext cx="7364414" cy="609377"/>
          </a:xfrm>
          <a:prstGeom prst="rect">
            <a:avLst/>
          </a:prstGeom>
          <a:noFill/>
        </p:spPr>
        <p:txBody>
          <a:bodyPr wrap="square" lIns="102789" tIns="51393" rIns="102789" bIns="51393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en-US" altLang="zh-CN" sz="2800" b="0" kern="0" dirty="0" smtClean="0">
                <a:solidFill>
                  <a:srgbClr val="FFFC01"/>
                </a:solidFill>
                <a:latin typeface="微软雅黑" pitchFamily="34" charset="-122"/>
                <a:ea typeface="微软雅黑" pitchFamily="34" charset="-122"/>
              </a:rPr>
              <a:t>2</a:t>
            </a:r>
            <a:r>
              <a:rPr lang="zh-CN" altLang="en-US" sz="2800" b="0" kern="0" dirty="0" smtClean="0">
                <a:solidFill>
                  <a:srgbClr val="FFFC01"/>
                </a:solidFill>
                <a:latin typeface="微软雅黑" pitchFamily="34" charset="-122"/>
                <a:ea typeface="微软雅黑" pitchFamily="34" charset="-122"/>
              </a:rPr>
              <a:t>、收集问题</a:t>
            </a:r>
            <a:endParaRPr lang="zh-CN" altLang="en-US" sz="2800" b="0" kern="0" dirty="0">
              <a:solidFill>
                <a:srgbClr val="FFFC0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graphicFrame>
        <p:nvGraphicFramePr>
          <p:cNvPr id="13" name="图示 12"/>
          <p:cNvGraphicFramePr/>
          <p:nvPr/>
        </p:nvGraphicFramePr>
        <p:xfrm>
          <a:off x="-151928" y="1487110"/>
          <a:ext cx="10657184" cy="537885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pic>
        <p:nvPicPr>
          <p:cNvPr id="7" name="图片 6"/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883138" y="3456434"/>
            <a:ext cx="1188182" cy="1188182"/>
          </a:xfrm>
          <a:prstGeom prst="rect">
            <a:avLst/>
          </a:prstGeom>
        </p:spPr>
      </p:pic>
      <p:sp>
        <p:nvSpPr>
          <p:cNvPr id="14" name="TextBox 31"/>
          <p:cNvSpPr txBox="1"/>
          <p:nvPr/>
        </p:nvSpPr>
        <p:spPr>
          <a:xfrm>
            <a:off x="8321624" y="3744466"/>
            <a:ext cx="3600400" cy="1078800"/>
          </a:xfrm>
          <a:prstGeom prst="rect">
            <a:avLst/>
          </a:prstGeom>
          <a:noFill/>
        </p:spPr>
        <p:txBody>
          <a:bodyPr wrap="square" lIns="102789" tIns="51393" rIns="102789" bIns="51393">
            <a:spAutoFit/>
          </a:bodyPr>
          <a:lstStyle/>
          <a:p>
            <a:pPr algn="ctr">
              <a:lnSpc>
                <a:spcPct val="130000"/>
              </a:lnSpc>
              <a:defRPr/>
            </a:pPr>
            <a:r>
              <a:rPr lang="en-US" altLang="zh-CN" sz="5400" kern="0" dirty="0" smtClean="0">
                <a:latin typeface="微软雅黑" pitchFamily="34" charset="-122"/>
                <a:ea typeface="微软雅黑" pitchFamily="34" charset="-122"/>
              </a:rPr>
              <a:t>54</a:t>
            </a:r>
            <a:r>
              <a:rPr lang="zh-CN" altLang="en-US" sz="5400" kern="0" dirty="0" smtClean="0">
                <a:latin typeface="微软雅黑" pitchFamily="34" charset="-122"/>
                <a:ea typeface="微软雅黑" pitchFamily="34" charset="-122"/>
              </a:rPr>
              <a:t>个</a:t>
            </a:r>
            <a:endParaRPr lang="zh-CN" altLang="en-US" sz="5400" kern="0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5="http://schemas.microsoft.com/office/powerpoint/2012/main" Requires="p15">
      <p:transition xmlns:p14="http://schemas.microsoft.com/office/powerpoint/2010/main" spd="slow" Requires="p14" p14:dur="2000">
        <p15:prstTrans prst="curtains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44" name="图表 43"/>
          <p:cNvGraphicFramePr/>
          <p:nvPr/>
        </p:nvGraphicFramePr>
        <p:xfrm>
          <a:off x="2888811" y="2088282"/>
          <a:ext cx="7023979" cy="4682653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1"/>
          </a:graphicData>
        </a:graphic>
      </p:graphicFrame>
      <p:pic>
        <p:nvPicPr>
          <p:cNvPr id="23554" name="Picture 2" descr="C:\d\ppt素材库\素材库\商务图集\3D小人 第二弹\3.pn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942390" y="3674043"/>
            <a:ext cx="2573338" cy="1619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3555" name="Oval 5"/>
          <p:cNvSpPr>
            <a:spLocks noChangeArrowheads="1"/>
          </p:cNvSpPr>
          <p:nvPr/>
        </p:nvSpPr>
        <p:spPr bwMode="auto">
          <a:xfrm>
            <a:off x="3438527" y="4975450"/>
            <a:ext cx="5568950" cy="560387"/>
          </a:xfrm>
          <a:prstGeom prst="ellipse">
            <a:avLst/>
          </a:prstGeom>
          <a:gradFill rotWithShape="1">
            <a:gsLst>
              <a:gs pos="0">
                <a:srgbClr val="000000">
                  <a:alpha val="79999"/>
                </a:srgbClr>
              </a:gs>
              <a:gs pos="100000">
                <a:srgbClr val="445E7A">
                  <a:alpha val="0"/>
                </a:srgbClr>
              </a:gs>
            </a:gsLst>
            <a:path path="shape">
              <a:fillToRect l="50000" t="50000" r="50000" b="50000"/>
            </a:path>
          </a:gradFill>
          <a:ln w="9525">
            <a:noFill/>
            <a:round/>
          </a:ln>
        </p:spPr>
        <p:txBody>
          <a:bodyPr wrap="none" lIns="106896" tIns="53443" rIns="106896" bIns="53443" anchor="ctr"/>
          <a:lstStyle/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华文细黑" pitchFamily="2" charset="-122"/>
            </a:endParaRPr>
          </a:p>
        </p:txBody>
      </p:sp>
      <p:sp>
        <p:nvSpPr>
          <p:cNvPr id="110595" name="Freeform 6"/>
          <p:cNvSpPr/>
          <p:nvPr/>
        </p:nvSpPr>
        <p:spPr bwMode="auto">
          <a:xfrm>
            <a:off x="8138758" y="4919663"/>
            <a:ext cx="11113" cy="4762"/>
          </a:xfrm>
          <a:custGeom>
            <a:avLst/>
            <a:gdLst>
              <a:gd name="T0" fmla="*/ 0 w 1"/>
              <a:gd name="T1" fmla="*/ 0 h 4763"/>
              <a:gd name="T2" fmla="*/ 0 w 1"/>
              <a:gd name="T3" fmla="*/ 0 h 4763"/>
              <a:gd name="T4" fmla="*/ 2147483647 w 1"/>
              <a:gd name="T5" fmla="*/ 0 h 4763"/>
              <a:gd name="T6" fmla="*/ 0 w 1"/>
              <a:gd name="T7" fmla="*/ 0 h 4763"/>
              <a:gd name="T8" fmla="*/ 0 60000 65536"/>
              <a:gd name="T9" fmla="*/ 0 60000 65536"/>
              <a:gd name="T10" fmla="*/ 0 60000 65536"/>
              <a:gd name="T11" fmla="*/ 0 60000 65536"/>
              <a:gd name="T12" fmla="*/ 0 w 1"/>
              <a:gd name="T13" fmla="*/ 0 h 4763"/>
              <a:gd name="T14" fmla="*/ 1 w 1"/>
              <a:gd name="T15" fmla="*/ 4763 h 4763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1" h="4763">
                <a:moveTo>
                  <a:pt x="0" y="0"/>
                </a:moveTo>
                <a:cubicBezTo>
                  <a:pt x="0" y="0"/>
                  <a:pt x="0" y="0"/>
                  <a:pt x="0" y="0"/>
                </a:cubicBezTo>
                <a:cubicBezTo>
                  <a:pt x="0" y="0"/>
                  <a:pt x="1" y="0"/>
                  <a:pt x="1" y="0"/>
                </a:cubicBezTo>
                <a:lnTo>
                  <a:pt x="0" y="0"/>
                </a:lnTo>
                <a:close/>
              </a:path>
            </a:pathLst>
          </a:custGeom>
          <a:gradFill rotWithShape="1">
            <a:gsLst>
              <a:gs pos="0">
                <a:schemeClr val="accent1"/>
              </a:gs>
              <a:gs pos="100000">
                <a:schemeClr val="hlink"/>
              </a:gs>
            </a:gsLst>
            <a:lin ang="0" scaled="1"/>
          </a:gradFill>
          <a:ln w="9525">
            <a:noFill/>
            <a:round/>
          </a:ln>
        </p:spPr>
        <p:txBody>
          <a:bodyPr lIns="106896" tIns="53443" rIns="106896" bIns="53443"/>
          <a:lstStyle/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华文细黑" pitchFamily="2" charset="-122"/>
            </a:endParaRPr>
          </a:p>
        </p:txBody>
      </p:sp>
      <p:sp>
        <p:nvSpPr>
          <p:cNvPr id="110596" name="Freeform 9"/>
          <p:cNvSpPr/>
          <p:nvPr/>
        </p:nvSpPr>
        <p:spPr bwMode="auto">
          <a:xfrm>
            <a:off x="4792664" y="5653088"/>
            <a:ext cx="6350" cy="11112"/>
          </a:xfrm>
          <a:custGeom>
            <a:avLst/>
            <a:gdLst>
              <a:gd name="T0" fmla="*/ 0 w 4763"/>
              <a:gd name="T1" fmla="*/ 2147483647 h 1"/>
              <a:gd name="T2" fmla="*/ 0 w 4763"/>
              <a:gd name="T3" fmla="*/ 0 h 1"/>
              <a:gd name="T4" fmla="*/ 0 w 4763"/>
              <a:gd name="T5" fmla="*/ 2147483647 h 1"/>
              <a:gd name="T6" fmla="*/ 0 60000 65536"/>
              <a:gd name="T7" fmla="*/ 0 60000 65536"/>
              <a:gd name="T8" fmla="*/ 0 60000 65536"/>
              <a:gd name="T9" fmla="*/ 0 w 4763"/>
              <a:gd name="T10" fmla="*/ 0 h 1"/>
              <a:gd name="T11" fmla="*/ 4763 w 4763"/>
              <a:gd name="T12" fmla="*/ 1 h 1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4763" h="1">
                <a:moveTo>
                  <a:pt x="0" y="1"/>
                </a:moveTo>
                <a:cubicBezTo>
                  <a:pt x="0" y="1"/>
                  <a:pt x="0" y="1"/>
                  <a:pt x="0" y="0"/>
                </a:cubicBezTo>
                <a:cubicBezTo>
                  <a:pt x="0" y="1"/>
                  <a:pt x="0" y="1"/>
                  <a:pt x="0" y="1"/>
                </a:cubicBezTo>
                <a:close/>
              </a:path>
            </a:pathLst>
          </a:custGeom>
          <a:gradFill rotWithShape="1">
            <a:gsLst>
              <a:gs pos="0">
                <a:schemeClr val="accent1"/>
              </a:gs>
              <a:gs pos="100000">
                <a:schemeClr val="hlink"/>
              </a:gs>
            </a:gsLst>
            <a:lin ang="0" scaled="1"/>
          </a:gradFill>
          <a:ln w="9525">
            <a:noFill/>
            <a:round/>
          </a:ln>
        </p:spPr>
        <p:txBody>
          <a:bodyPr lIns="106896" tIns="53443" rIns="106896" bIns="53443"/>
          <a:lstStyle/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华文细黑" pitchFamily="2" charset="-122"/>
            </a:endParaRPr>
          </a:p>
        </p:txBody>
      </p:sp>
      <p:sp>
        <p:nvSpPr>
          <p:cNvPr id="110598" name="Freeform 16"/>
          <p:cNvSpPr/>
          <p:nvPr/>
        </p:nvSpPr>
        <p:spPr bwMode="auto">
          <a:xfrm>
            <a:off x="6429377" y="3397252"/>
            <a:ext cx="50800" cy="315913"/>
          </a:xfrm>
          <a:custGeom>
            <a:avLst/>
            <a:gdLst>
              <a:gd name="T0" fmla="*/ 0 w 8"/>
              <a:gd name="T1" fmla="*/ 2147483647 h 60"/>
              <a:gd name="T2" fmla="*/ 2147483647 w 8"/>
              <a:gd name="T3" fmla="*/ 0 h 60"/>
              <a:gd name="T4" fmla="*/ 0 w 8"/>
              <a:gd name="T5" fmla="*/ 2147483647 h 60"/>
              <a:gd name="T6" fmla="*/ 0 w 8"/>
              <a:gd name="T7" fmla="*/ 2147483647 h 60"/>
              <a:gd name="T8" fmla="*/ 0 60000 65536"/>
              <a:gd name="T9" fmla="*/ 0 60000 65536"/>
              <a:gd name="T10" fmla="*/ 0 60000 65536"/>
              <a:gd name="T11" fmla="*/ 0 60000 65536"/>
              <a:gd name="T12" fmla="*/ 0 w 8"/>
              <a:gd name="T13" fmla="*/ 0 h 60"/>
              <a:gd name="T14" fmla="*/ 8 w 8"/>
              <a:gd name="T15" fmla="*/ 60 h 6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8" h="60">
                <a:moveTo>
                  <a:pt x="0" y="60"/>
                </a:moveTo>
                <a:lnTo>
                  <a:pt x="8" y="0"/>
                </a:lnTo>
                <a:lnTo>
                  <a:pt x="0" y="58"/>
                </a:lnTo>
                <a:lnTo>
                  <a:pt x="0" y="60"/>
                </a:lnTo>
                <a:close/>
              </a:path>
            </a:pathLst>
          </a:custGeom>
          <a:gradFill rotWithShape="1">
            <a:gsLst>
              <a:gs pos="0">
                <a:schemeClr val="accent1"/>
              </a:gs>
              <a:gs pos="100000">
                <a:schemeClr val="hlink"/>
              </a:gs>
            </a:gsLst>
            <a:lin ang="0" scaled="1"/>
          </a:gradFill>
          <a:ln w="9525">
            <a:noFill/>
            <a:round/>
          </a:ln>
        </p:spPr>
        <p:txBody>
          <a:bodyPr lIns="106896" tIns="53443" rIns="106896" bIns="53443"/>
          <a:lstStyle/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华文细黑" pitchFamily="2" charset="-122"/>
            </a:endParaRPr>
          </a:p>
        </p:txBody>
      </p:sp>
      <p:grpSp>
        <p:nvGrpSpPr>
          <p:cNvPr id="7" name="组合 6"/>
          <p:cNvGrpSpPr/>
          <p:nvPr/>
        </p:nvGrpSpPr>
        <p:grpSpPr bwMode="auto">
          <a:xfrm>
            <a:off x="7912968" y="2880502"/>
            <a:ext cx="3772265" cy="454025"/>
            <a:chOff x="6987810" y="2628900"/>
            <a:chExt cx="3772265" cy="454025"/>
          </a:xfrm>
        </p:grpSpPr>
        <p:sp>
          <p:nvSpPr>
            <p:cNvPr id="110612" name="Rectangle 20"/>
            <p:cNvSpPr>
              <a:spLocks noChangeArrowheads="1"/>
            </p:cNvSpPr>
            <p:nvPr/>
          </p:nvSpPr>
          <p:spPr bwMode="auto">
            <a:xfrm>
              <a:off x="7312025" y="2628900"/>
              <a:ext cx="3448050" cy="45402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106896" tIns="53443" rIns="106896" bIns="53443" anchor="ctr"/>
            <a:lstStyle/>
            <a:p>
              <a:pPr lvl="0" algn="r">
                <a:lnSpc>
                  <a:spcPct val="120000"/>
                </a:lnSpc>
              </a:pPr>
              <a:r>
                <a:rPr lang="zh-CN" altLang="en-US" sz="1900" dirty="0">
                  <a:solidFill>
                    <a:srgbClr val="000000"/>
                  </a:solidFill>
                  <a:ea typeface="微软雅黑" pitchFamily="34" charset="-122"/>
                </a:rPr>
                <a:t>大学生思想政治教育</a:t>
              </a:r>
              <a:r>
                <a:rPr lang="zh-CN" altLang="en-US" sz="1900" dirty="0" smtClean="0">
                  <a:solidFill>
                    <a:srgbClr val="000000"/>
                  </a:solidFill>
                  <a:ea typeface="微软雅黑" pitchFamily="34" charset="-122"/>
                </a:rPr>
                <a:t>类  </a:t>
              </a:r>
              <a:r>
                <a:rPr kumimoji="0" lang="en-US" altLang="zh-CN" sz="19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ea typeface="微软雅黑" pitchFamily="34" charset="-122"/>
                </a:rPr>
                <a:t>18%</a:t>
              </a:r>
              <a:endParaRPr kumimoji="0" lang="zh-CN" altLang="en-US" sz="19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微软雅黑" pitchFamily="34" charset="-122"/>
              </a:endParaRPr>
            </a:p>
          </p:txBody>
        </p:sp>
        <p:sp>
          <p:nvSpPr>
            <p:cNvPr id="110613" name="Line 23"/>
            <p:cNvSpPr>
              <a:spLocks noChangeShapeType="1"/>
            </p:cNvSpPr>
            <p:nvPr/>
          </p:nvSpPr>
          <p:spPr bwMode="auto">
            <a:xfrm>
              <a:off x="6987810" y="3028950"/>
              <a:ext cx="3683365" cy="0"/>
            </a:xfrm>
            <a:prstGeom prst="line">
              <a:avLst/>
            </a:prstGeom>
            <a:noFill/>
            <a:ln w="12700">
              <a:solidFill>
                <a:srgbClr val="C0C0C0"/>
              </a:solidFill>
              <a:round/>
              <a:headEnd type="oval" w="med" len="med"/>
            </a:ln>
          </p:spPr>
          <p:txBody>
            <a:bodyPr lIns="106896" tIns="53443" rIns="106896" bIns="53443"/>
            <a:lstStyle/>
            <a:p>
              <a:pPr marL="0" marR="0" lvl="0" indent="0" algn="l" defTabSz="914400" rtl="0" eaLnBrk="1" fontAlgn="base" latinLnBrk="0" hangingPunct="1"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华文细黑" pitchFamily="2" charset="-122"/>
              </a:endParaRPr>
            </a:p>
          </p:txBody>
        </p:sp>
      </p:grpSp>
      <p:sp>
        <p:nvSpPr>
          <p:cNvPr id="22" name="Freeform 9"/>
          <p:cNvSpPr/>
          <p:nvPr/>
        </p:nvSpPr>
        <p:spPr bwMode="auto">
          <a:xfrm>
            <a:off x="4792664" y="3915020"/>
            <a:ext cx="6350" cy="11112"/>
          </a:xfrm>
          <a:custGeom>
            <a:avLst/>
            <a:gdLst>
              <a:gd name="T0" fmla="*/ 0 w 4763"/>
              <a:gd name="T1" fmla="*/ 2147483647 h 1"/>
              <a:gd name="T2" fmla="*/ 0 w 4763"/>
              <a:gd name="T3" fmla="*/ 0 h 1"/>
              <a:gd name="T4" fmla="*/ 0 w 4763"/>
              <a:gd name="T5" fmla="*/ 2147483647 h 1"/>
              <a:gd name="T6" fmla="*/ 0 60000 65536"/>
              <a:gd name="T7" fmla="*/ 0 60000 65536"/>
              <a:gd name="T8" fmla="*/ 0 60000 65536"/>
              <a:gd name="T9" fmla="*/ 0 w 4763"/>
              <a:gd name="T10" fmla="*/ 0 h 1"/>
              <a:gd name="T11" fmla="*/ 4763 w 4763"/>
              <a:gd name="T12" fmla="*/ 1 h 1"/>
            </a:gdLst>
            <a:ahLst/>
            <a:cxnLst>
              <a:cxn ang="T6">
                <a:pos x="T0" y="T1"/>
              </a:cxn>
              <a:cxn ang="T7">
                <a:pos x="T2" y="T3"/>
              </a:cxn>
              <a:cxn ang="T8">
                <a:pos x="T4" y="T5"/>
              </a:cxn>
            </a:cxnLst>
            <a:rect l="T9" t="T10" r="T11" b="T12"/>
            <a:pathLst>
              <a:path w="4763" h="1">
                <a:moveTo>
                  <a:pt x="0" y="1"/>
                </a:moveTo>
                <a:cubicBezTo>
                  <a:pt x="0" y="1"/>
                  <a:pt x="0" y="1"/>
                  <a:pt x="0" y="0"/>
                </a:cubicBezTo>
                <a:cubicBezTo>
                  <a:pt x="0" y="1"/>
                  <a:pt x="0" y="1"/>
                  <a:pt x="0" y="1"/>
                </a:cubicBezTo>
                <a:close/>
              </a:path>
            </a:pathLst>
          </a:custGeom>
          <a:gradFill rotWithShape="1">
            <a:gsLst>
              <a:gs pos="0">
                <a:schemeClr val="accent1"/>
              </a:gs>
              <a:gs pos="100000">
                <a:schemeClr val="hlink"/>
              </a:gs>
            </a:gsLst>
            <a:lin ang="0" scaled="1"/>
          </a:gradFill>
          <a:ln w="9525">
            <a:noFill/>
            <a:round/>
          </a:ln>
        </p:spPr>
        <p:txBody>
          <a:bodyPr lIns="106896" tIns="53443" rIns="106896" bIns="53443"/>
          <a:lstStyle/>
          <a:p>
            <a:pPr marL="0" marR="0" lvl="0" indent="0" algn="l" defTabSz="914400" rtl="0" eaLnBrk="1" fontAlgn="base" latinLnBrk="0" hangingPunct="1"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800" b="1" i="0" u="none" strike="noStrike" kern="1200" cap="none" spc="0" normalizeH="0" baseline="0" noProof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Arial" charset="0"/>
              <a:ea typeface="华文细黑" pitchFamily="2" charset="-122"/>
            </a:endParaRPr>
          </a:p>
        </p:txBody>
      </p:sp>
      <p:grpSp>
        <p:nvGrpSpPr>
          <p:cNvPr id="23" name="组合 22"/>
          <p:cNvGrpSpPr/>
          <p:nvPr/>
        </p:nvGrpSpPr>
        <p:grpSpPr bwMode="auto">
          <a:xfrm>
            <a:off x="1230315" y="2808362"/>
            <a:ext cx="3712075" cy="400318"/>
            <a:chOff x="590550" y="4149725"/>
            <a:chExt cx="3712075" cy="400318"/>
          </a:xfrm>
        </p:grpSpPr>
        <p:sp>
          <p:nvSpPr>
            <p:cNvPr id="24" name="Line 21"/>
            <p:cNvSpPr>
              <a:spLocks noChangeShapeType="1"/>
            </p:cNvSpPr>
            <p:nvPr/>
          </p:nvSpPr>
          <p:spPr bwMode="auto">
            <a:xfrm>
              <a:off x="685800" y="4486275"/>
              <a:ext cx="3616825" cy="0"/>
            </a:xfrm>
            <a:prstGeom prst="line">
              <a:avLst/>
            </a:prstGeom>
            <a:noFill/>
            <a:ln w="12700">
              <a:solidFill>
                <a:schemeClr val="hlink"/>
              </a:solidFill>
              <a:round/>
              <a:tailEnd type="oval" w="med" len="med"/>
            </a:ln>
          </p:spPr>
          <p:txBody>
            <a:bodyPr lIns="106896" tIns="53443" rIns="106896" bIns="53443"/>
            <a:lstStyle/>
            <a:p>
              <a:pPr marL="0" marR="0" lvl="0" indent="0" algn="l" defTabSz="914400" rtl="0" eaLnBrk="1" fontAlgn="base" latinLnBrk="0" hangingPunct="1"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华文细黑" pitchFamily="2" charset="-122"/>
              </a:endParaRPr>
            </a:p>
          </p:txBody>
        </p:sp>
        <p:sp>
          <p:nvSpPr>
            <p:cNvPr id="27" name="Rectangle 26"/>
            <p:cNvSpPr>
              <a:spLocks noChangeArrowheads="1"/>
            </p:cNvSpPr>
            <p:nvPr/>
          </p:nvSpPr>
          <p:spPr bwMode="auto">
            <a:xfrm>
              <a:off x="590550" y="4149725"/>
              <a:ext cx="2652444" cy="40031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106896" tIns="53443" rIns="106896" bIns="53443">
              <a:spAutoFit/>
            </a:bodyPr>
            <a:lstStyle/>
            <a:p>
              <a:pPr lvl="0"/>
              <a:r>
                <a:rPr lang="zh-CN" altLang="en-US" sz="1900" dirty="0">
                  <a:solidFill>
                    <a:srgbClr val="CC0000"/>
                  </a:solidFill>
                  <a:ea typeface="微软雅黑" pitchFamily="34" charset="-122"/>
                </a:rPr>
                <a:t>学生资助与帮扶</a:t>
              </a:r>
              <a:r>
                <a:rPr lang="zh-CN" altLang="en-US" sz="1900" dirty="0" smtClean="0">
                  <a:solidFill>
                    <a:srgbClr val="CC0000"/>
                  </a:solidFill>
                  <a:ea typeface="微软雅黑" pitchFamily="34" charset="-122"/>
                </a:rPr>
                <a:t>类  </a:t>
              </a:r>
              <a:r>
                <a:rPr lang="en-US" altLang="zh-CN" sz="1900" dirty="0" smtClean="0">
                  <a:solidFill>
                    <a:srgbClr val="CC0000"/>
                  </a:solidFill>
                  <a:ea typeface="微软雅黑" pitchFamily="34" charset="-122"/>
                </a:rPr>
                <a:t>2%</a:t>
              </a:r>
              <a:endParaRPr kumimoji="0" lang="zh-CN" altLang="en-US" sz="1900" b="1" i="0" u="none" strike="noStrike" kern="1200" cap="none" spc="0" normalizeH="0" baseline="0" noProof="0" dirty="0">
                <a:ln>
                  <a:noFill/>
                </a:ln>
                <a:solidFill>
                  <a:srgbClr val="CC0000"/>
                </a:solidFill>
                <a:effectLst/>
                <a:uLnTx/>
                <a:uFillTx/>
                <a:latin typeface="Arial" charset="0"/>
                <a:ea typeface="微软雅黑" pitchFamily="34" charset="-122"/>
              </a:endParaRPr>
            </a:p>
          </p:txBody>
        </p:sp>
      </p:grpSp>
      <p:grpSp>
        <p:nvGrpSpPr>
          <p:cNvPr id="28" name="组合 27"/>
          <p:cNvGrpSpPr/>
          <p:nvPr/>
        </p:nvGrpSpPr>
        <p:grpSpPr bwMode="auto">
          <a:xfrm>
            <a:off x="1230315" y="4667106"/>
            <a:ext cx="3363325" cy="400318"/>
            <a:chOff x="590550" y="4149725"/>
            <a:chExt cx="3363325" cy="400318"/>
          </a:xfrm>
        </p:grpSpPr>
        <p:sp>
          <p:nvSpPr>
            <p:cNvPr id="29" name="Line 21"/>
            <p:cNvSpPr>
              <a:spLocks noChangeShapeType="1"/>
            </p:cNvSpPr>
            <p:nvPr/>
          </p:nvSpPr>
          <p:spPr bwMode="auto">
            <a:xfrm>
              <a:off x="685800" y="4486275"/>
              <a:ext cx="3268075" cy="0"/>
            </a:xfrm>
            <a:prstGeom prst="line">
              <a:avLst/>
            </a:prstGeom>
            <a:noFill/>
            <a:ln w="12700">
              <a:solidFill>
                <a:schemeClr val="hlink"/>
              </a:solidFill>
              <a:round/>
              <a:tailEnd type="oval" w="med" len="med"/>
            </a:ln>
          </p:spPr>
          <p:txBody>
            <a:bodyPr lIns="106896" tIns="53443" rIns="106896" bIns="53443"/>
            <a:lstStyle/>
            <a:p>
              <a:pPr marL="0" marR="0" lvl="0" indent="0" algn="l" defTabSz="914400" rtl="0" eaLnBrk="1" fontAlgn="base" latinLnBrk="0" hangingPunct="1"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华文细黑" pitchFamily="2" charset="-122"/>
              </a:endParaRPr>
            </a:p>
          </p:txBody>
        </p:sp>
        <p:sp>
          <p:nvSpPr>
            <p:cNvPr id="30" name="Rectangle 26"/>
            <p:cNvSpPr>
              <a:spLocks noChangeArrowheads="1"/>
            </p:cNvSpPr>
            <p:nvPr/>
          </p:nvSpPr>
          <p:spPr bwMode="auto">
            <a:xfrm>
              <a:off x="590550" y="4149725"/>
              <a:ext cx="3276013" cy="40031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106896" tIns="53443" rIns="106896" bIns="53443">
              <a:spAutoFit/>
            </a:bodyPr>
            <a:lstStyle/>
            <a:p>
              <a:pPr lvl="0"/>
              <a:r>
                <a:rPr lang="zh-CN" altLang="en-US" sz="1900" dirty="0">
                  <a:solidFill>
                    <a:srgbClr val="CC0000"/>
                  </a:solidFill>
                  <a:ea typeface="微软雅黑" pitchFamily="34" charset="-122"/>
                </a:rPr>
                <a:t>学生管理与安全教育</a:t>
              </a:r>
              <a:r>
                <a:rPr lang="zh-CN" altLang="en-US" sz="1900" dirty="0" smtClean="0">
                  <a:solidFill>
                    <a:srgbClr val="CC0000"/>
                  </a:solidFill>
                  <a:ea typeface="微软雅黑" pitchFamily="34" charset="-122"/>
                </a:rPr>
                <a:t>类  </a:t>
              </a:r>
              <a:r>
                <a:rPr lang="en-US" altLang="zh-CN" sz="1900" dirty="0" smtClean="0">
                  <a:solidFill>
                    <a:srgbClr val="CC0000"/>
                  </a:solidFill>
                  <a:ea typeface="微软雅黑" pitchFamily="34" charset="-122"/>
                </a:rPr>
                <a:t>47%</a:t>
              </a:r>
              <a:endParaRPr kumimoji="0" lang="zh-CN" altLang="en-US" sz="1900" b="1" i="0" u="none" strike="noStrike" kern="1200" cap="none" spc="0" normalizeH="0" baseline="0" noProof="0" dirty="0">
                <a:ln>
                  <a:noFill/>
                </a:ln>
                <a:solidFill>
                  <a:srgbClr val="CC0000"/>
                </a:solidFill>
                <a:effectLst/>
                <a:uLnTx/>
                <a:uFillTx/>
                <a:latin typeface="Arial" charset="0"/>
                <a:ea typeface="微软雅黑" pitchFamily="34" charset="-122"/>
              </a:endParaRPr>
            </a:p>
          </p:txBody>
        </p:sp>
      </p:grpSp>
      <p:grpSp>
        <p:nvGrpSpPr>
          <p:cNvPr id="31" name="组合 30"/>
          <p:cNvGrpSpPr/>
          <p:nvPr/>
        </p:nvGrpSpPr>
        <p:grpSpPr bwMode="auto">
          <a:xfrm>
            <a:off x="8237183" y="4640252"/>
            <a:ext cx="3448050" cy="454025"/>
            <a:chOff x="7312025" y="2628900"/>
            <a:chExt cx="3448050" cy="454025"/>
          </a:xfrm>
        </p:grpSpPr>
        <p:sp>
          <p:nvSpPr>
            <p:cNvPr id="33" name="Rectangle 20"/>
            <p:cNvSpPr>
              <a:spLocks noChangeArrowheads="1"/>
            </p:cNvSpPr>
            <p:nvPr/>
          </p:nvSpPr>
          <p:spPr bwMode="auto">
            <a:xfrm>
              <a:off x="7312025" y="2628900"/>
              <a:ext cx="3448050" cy="45402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106896" tIns="53443" rIns="106896" bIns="53443" anchor="ctr"/>
            <a:lstStyle/>
            <a:p>
              <a:pPr lvl="0" algn="r">
                <a:lnSpc>
                  <a:spcPct val="120000"/>
                </a:lnSpc>
              </a:pPr>
              <a:r>
                <a:rPr lang="zh-CN" altLang="en-US" sz="1900" dirty="0">
                  <a:solidFill>
                    <a:srgbClr val="000000"/>
                  </a:solidFill>
                  <a:ea typeface="微软雅黑" pitchFamily="34" charset="-122"/>
                </a:rPr>
                <a:t>辅导员队伍建设</a:t>
              </a:r>
              <a:r>
                <a:rPr lang="zh-CN" altLang="en-US" sz="1900" dirty="0" smtClean="0">
                  <a:solidFill>
                    <a:srgbClr val="000000"/>
                  </a:solidFill>
                  <a:ea typeface="微软雅黑" pitchFamily="34" charset="-122"/>
                </a:rPr>
                <a:t>类  </a:t>
              </a:r>
              <a:r>
                <a:rPr kumimoji="0" lang="en-US" altLang="zh-CN" sz="19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ea typeface="微软雅黑" pitchFamily="34" charset="-122"/>
                </a:rPr>
                <a:t>21%</a:t>
              </a:r>
              <a:endParaRPr kumimoji="0" lang="zh-CN" altLang="en-US" sz="19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微软雅黑" pitchFamily="34" charset="-122"/>
              </a:endParaRPr>
            </a:p>
          </p:txBody>
        </p:sp>
        <p:sp>
          <p:nvSpPr>
            <p:cNvPr id="34" name="Line 23"/>
            <p:cNvSpPr>
              <a:spLocks noChangeShapeType="1"/>
            </p:cNvSpPr>
            <p:nvPr/>
          </p:nvSpPr>
          <p:spPr bwMode="auto">
            <a:xfrm>
              <a:off x="7312025" y="3028950"/>
              <a:ext cx="3359150" cy="0"/>
            </a:xfrm>
            <a:prstGeom prst="line">
              <a:avLst/>
            </a:prstGeom>
            <a:noFill/>
            <a:ln w="12700">
              <a:solidFill>
                <a:srgbClr val="C0C0C0"/>
              </a:solidFill>
              <a:round/>
              <a:headEnd type="oval" w="med" len="med"/>
            </a:ln>
          </p:spPr>
          <p:txBody>
            <a:bodyPr lIns="106896" tIns="53443" rIns="106896" bIns="53443"/>
            <a:lstStyle/>
            <a:p>
              <a:pPr marL="0" marR="0" lvl="0" indent="0" algn="l" defTabSz="914400" rtl="0" eaLnBrk="1" fontAlgn="base" latinLnBrk="0" hangingPunct="1"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华文细黑" pitchFamily="2" charset="-122"/>
              </a:endParaRPr>
            </a:p>
          </p:txBody>
        </p:sp>
      </p:grpSp>
      <p:grpSp>
        <p:nvGrpSpPr>
          <p:cNvPr id="35" name="组合 34"/>
          <p:cNvGrpSpPr/>
          <p:nvPr/>
        </p:nvGrpSpPr>
        <p:grpSpPr bwMode="auto">
          <a:xfrm>
            <a:off x="1230315" y="2279001"/>
            <a:ext cx="4234381" cy="400318"/>
            <a:chOff x="590550" y="4149725"/>
            <a:chExt cx="4234381" cy="400318"/>
          </a:xfrm>
        </p:grpSpPr>
        <p:sp>
          <p:nvSpPr>
            <p:cNvPr id="36" name="Line 21"/>
            <p:cNvSpPr>
              <a:spLocks noChangeShapeType="1"/>
            </p:cNvSpPr>
            <p:nvPr/>
          </p:nvSpPr>
          <p:spPr bwMode="auto">
            <a:xfrm>
              <a:off x="685800" y="4486275"/>
              <a:ext cx="4139131" cy="0"/>
            </a:xfrm>
            <a:prstGeom prst="line">
              <a:avLst/>
            </a:prstGeom>
            <a:noFill/>
            <a:ln w="12700">
              <a:solidFill>
                <a:schemeClr val="hlink"/>
              </a:solidFill>
              <a:round/>
              <a:tailEnd type="oval" w="med" len="med"/>
            </a:ln>
          </p:spPr>
          <p:txBody>
            <a:bodyPr lIns="106896" tIns="53443" rIns="106896" bIns="53443"/>
            <a:lstStyle/>
            <a:p>
              <a:pPr marL="0" marR="0" lvl="0" indent="0" algn="l" defTabSz="914400" rtl="0" eaLnBrk="1" fontAlgn="base" latinLnBrk="0" hangingPunct="1"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华文细黑" pitchFamily="2" charset="-122"/>
              </a:endParaRPr>
            </a:p>
          </p:txBody>
        </p:sp>
        <p:sp>
          <p:nvSpPr>
            <p:cNvPr id="37" name="Rectangle 26"/>
            <p:cNvSpPr>
              <a:spLocks noChangeArrowheads="1"/>
            </p:cNvSpPr>
            <p:nvPr/>
          </p:nvSpPr>
          <p:spPr bwMode="auto">
            <a:xfrm>
              <a:off x="590550" y="4149725"/>
              <a:ext cx="3139757" cy="400318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wrap="none" lIns="106896" tIns="53443" rIns="106896" bIns="53443">
              <a:spAutoFit/>
            </a:bodyPr>
            <a:lstStyle/>
            <a:p>
              <a:pPr lvl="0"/>
              <a:r>
                <a:rPr lang="zh-CN" altLang="en-US" sz="1900" dirty="0">
                  <a:solidFill>
                    <a:srgbClr val="CC0000"/>
                  </a:solidFill>
                  <a:ea typeface="微软雅黑" pitchFamily="34" charset="-122"/>
                </a:rPr>
                <a:t>校园</a:t>
              </a:r>
              <a:r>
                <a:rPr lang="zh-CN" altLang="en-US" sz="1900" dirty="0" smtClean="0">
                  <a:solidFill>
                    <a:srgbClr val="CC0000"/>
                  </a:solidFill>
                  <a:ea typeface="微软雅黑" pitchFamily="34" charset="-122"/>
                </a:rPr>
                <a:t>文化与学风建设类  </a:t>
              </a:r>
              <a:r>
                <a:rPr lang="en-US" altLang="zh-CN" sz="1900" dirty="0" smtClean="0">
                  <a:solidFill>
                    <a:srgbClr val="CC0000"/>
                  </a:solidFill>
                  <a:ea typeface="微软雅黑" pitchFamily="34" charset="-122"/>
                </a:rPr>
                <a:t>8%</a:t>
              </a:r>
              <a:endParaRPr kumimoji="0" lang="zh-CN" altLang="en-US" sz="1900" b="1" i="0" u="none" strike="noStrike" kern="1200" cap="none" spc="0" normalizeH="0" baseline="0" noProof="0" dirty="0">
                <a:ln>
                  <a:noFill/>
                </a:ln>
                <a:solidFill>
                  <a:srgbClr val="CC0000"/>
                </a:solidFill>
                <a:effectLst/>
                <a:uLnTx/>
                <a:uFillTx/>
                <a:latin typeface="Arial" charset="0"/>
                <a:ea typeface="微软雅黑" pitchFamily="34" charset="-122"/>
              </a:endParaRPr>
            </a:p>
          </p:txBody>
        </p:sp>
      </p:grpSp>
      <p:grpSp>
        <p:nvGrpSpPr>
          <p:cNvPr id="38" name="组合 37"/>
          <p:cNvGrpSpPr/>
          <p:nvPr/>
        </p:nvGrpSpPr>
        <p:grpSpPr bwMode="auto">
          <a:xfrm>
            <a:off x="6184776" y="2091279"/>
            <a:ext cx="5500457" cy="454025"/>
            <a:chOff x="5259618" y="2628900"/>
            <a:chExt cx="5500457" cy="454025"/>
          </a:xfrm>
        </p:grpSpPr>
        <p:sp>
          <p:nvSpPr>
            <p:cNvPr id="39" name="Rectangle 20"/>
            <p:cNvSpPr>
              <a:spLocks noChangeArrowheads="1"/>
            </p:cNvSpPr>
            <p:nvPr/>
          </p:nvSpPr>
          <p:spPr bwMode="auto">
            <a:xfrm>
              <a:off x="7312025" y="2628900"/>
              <a:ext cx="3448050" cy="454025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106896" tIns="53443" rIns="106896" bIns="53443" anchor="ctr"/>
            <a:lstStyle/>
            <a:p>
              <a:pPr lvl="0" algn="r">
                <a:lnSpc>
                  <a:spcPct val="120000"/>
                </a:lnSpc>
              </a:pPr>
              <a:r>
                <a:rPr lang="zh-CN" altLang="en-US" sz="1900" dirty="0" smtClean="0">
                  <a:solidFill>
                    <a:srgbClr val="000000"/>
                  </a:solidFill>
                  <a:ea typeface="微软雅黑" pitchFamily="34" charset="-122"/>
                </a:rPr>
                <a:t>其他  </a:t>
              </a:r>
              <a:r>
                <a:rPr kumimoji="0" lang="en-US" altLang="zh-CN" sz="1900" b="1" i="0" u="none" strike="noStrike" kern="1200" cap="none" spc="0" normalizeH="0" baseline="0" noProof="0" dirty="0" smtClean="0">
                  <a:ln>
                    <a:noFill/>
                  </a:ln>
                  <a:solidFill>
                    <a:srgbClr val="000000"/>
                  </a:solidFill>
                  <a:effectLst/>
                  <a:uLnTx/>
                  <a:uFillTx/>
                  <a:latin typeface="Arial" charset="0"/>
                  <a:ea typeface="微软雅黑" pitchFamily="34" charset="-122"/>
                </a:rPr>
                <a:t>4%</a:t>
              </a:r>
              <a:endParaRPr kumimoji="0" lang="zh-CN" altLang="en-US" sz="1900" b="1" i="0" u="none" strike="noStrike" kern="1200" cap="none" spc="0" normalizeH="0" baseline="0" noProof="0" dirty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微软雅黑" pitchFamily="34" charset="-122"/>
              </a:endParaRPr>
            </a:p>
          </p:txBody>
        </p:sp>
        <p:sp>
          <p:nvSpPr>
            <p:cNvPr id="40" name="Line 23"/>
            <p:cNvSpPr>
              <a:spLocks noChangeShapeType="1"/>
            </p:cNvSpPr>
            <p:nvPr/>
          </p:nvSpPr>
          <p:spPr bwMode="auto">
            <a:xfrm>
              <a:off x="5259618" y="3028950"/>
              <a:ext cx="5411557" cy="0"/>
            </a:xfrm>
            <a:prstGeom prst="line">
              <a:avLst/>
            </a:prstGeom>
            <a:noFill/>
            <a:ln w="12700">
              <a:solidFill>
                <a:srgbClr val="C0C0C0"/>
              </a:solidFill>
              <a:round/>
              <a:headEnd type="oval" w="med" len="med"/>
            </a:ln>
          </p:spPr>
          <p:txBody>
            <a:bodyPr lIns="106896" tIns="53443" rIns="106896" bIns="53443"/>
            <a:lstStyle/>
            <a:p>
              <a:pPr marL="0" marR="0" lvl="0" indent="0" algn="l" defTabSz="914400" rtl="0" eaLnBrk="1" fontAlgn="base" latinLnBrk="0" hangingPunct="1"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/>
              </a:pPr>
              <a:endParaRPr kumimoji="0" lang="zh-CN" altLang="en-US" sz="1800" b="1" i="0" u="none" strike="noStrike" kern="1200" cap="none" spc="0" normalizeH="0" baseline="0" noProof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Arial" charset="0"/>
                <a:ea typeface="华文细黑" pitchFamily="2" charset="-122"/>
              </a:endParaRPr>
            </a:p>
          </p:txBody>
        </p:sp>
      </p:grpSp>
      <p:sp>
        <p:nvSpPr>
          <p:cNvPr id="41" name="TextBox 31"/>
          <p:cNvSpPr txBox="1"/>
          <p:nvPr/>
        </p:nvSpPr>
        <p:spPr>
          <a:xfrm>
            <a:off x="389113" y="511144"/>
            <a:ext cx="7364414" cy="663943"/>
          </a:xfrm>
          <a:prstGeom prst="rect">
            <a:avLst/>
          </a:prstGeom>
          <a:noFill/>
        </p:spPr>
        <p:txBody>
          <a:bodyPr wrap="square" lIns="102789" tIns="51393" rIns="102789" bIns="51393">
            <a:spAutoFit/>
          </a:bodyPr>
          <a:lstStyle/>
          <a:p>
            <a:pPr lvl="0">
              <a:lnSpc>
                <a:spcPct val="130000"/>
              </a:lnSpc>
              <a:defRPr/>
            </a:pPr>
            <a:r>
              <a:rPr lang="en-US" altLang="zh-CN" sz="2800" b="0" kern="0" dirty="0" smtClean="0">
                <a:solidFill>
                  <a:srgbClr val="FFFC01"/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en-US" sz="2800" b="0" kern="0" dirty="0" smtClean="0">
                <a:solidFill>
                  <a:srgbClr val="FFFC01"/>
                </a:solidFill>
                <a:latin typeface="微软雅黑" pitchFamily="34" charset="-122"/>
                <a:ea typeface="微软雅黑" pitchFamily="34" charset="-122"/>
              </a:rPr>
              <a:t>、收集</a:t>
            </a:r>
            <a:r>
              <a:rPr lang="zh-CN" altLang="en-US" sz="2800" b="0" kern="0" dirty="0">
                <a:solidFill>
                  <a:srgbClr val="FFFC01"/>
                </a:solidFill>
                <a:latin typeface="微软雅黑" pitchFamily="34" charset="-122"/>
                <a:ea typeface="微软雅黑" pitchFamily="34" charset="-122"/>
              </a:rPr>
              <a:t>问题分析</a:t>
            </a:r>
            <a:endParaRPr lang="zh-CN" altLang="en-US" sz="2800" b="0" kern="0" dirty="0">
              <a:solidFill>
                <a:srgbClr val="FFFC0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灯片编号占位符 3"/>
          <p:cNvSpPr txBox="1">
            <a:spLocks noGrp="1" noChangeArrowheads="1"/>
          </p:cNvSpPr>
          <p:nvPr/>
        </p:nvSpPr>
        <p:spPr bwMode="auto">
          <a:xfrm>
            <a:off x="1230315" y="6696077"/>
            <a:ext cx="1814513" cy="206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06908" tIns="53450" rIns="106908" bIns="53450"/>
          <a:lstStyle/>
          <a:p>
            <a:pPr eaLnBrk="0" hangingPunct="0"/>
            <a:r>
              <a:rPr lang="de-DE" altLang="en-US" sz="1200">
                <a:solidFill>
                  <a:schemeClr val="bg1"/>
                </a:solidFill>
              </a:rPr>
              <a:t>Page </a:t>
            </a:r>
            <a:r>
              <a:rPr lang="de-DE" altLang="en-US" sz="1200">
                <a:solidFill>
                  <a:schemeClr val="bg1"/>
                </a:solidFill>
                <a:sym typeface="MS UI Gothic" pitchFamily="34" charset="-128"/>
              </a:rPr>
              <a:t></a:t>
            </a:r>
            <a:r>
              <a:rPr lang="de-DE" altLang="en-US" sz="1200">
                <a:solidFill>
                  <a:schemeClr val="bg1"/>
                </a:solidFill>
              </a:rPr>
              <a:t> </a:t>
            </a:r>
            <a:fld id="{8CC61865-B5B3-4F1A-9654-C7E4D3D2C79B}" type="slidenum">
              <a:rPr lang="en-US" altLang="zh-CN" sz="1200">
                <a:solidFill>
                  <a:schemeClr val="bg1"/>
                </a:solidFill>
              </a:rPr>
            </a:fld>
            <a:endParaRPr lang="en-US" altLang="zh-CN" sz="1200">
              <a:solidFill>
                <a:schemeClr val="bg1"/>
              </a:solidFill>
            </a:endParaRPr>
          </a:p>
        </p:txBody>
      </p:sp>
      <p:sp>
        <p:nvSpPr>
          <p:cNvPr id="55303" name="AutoShape 6"/>
          <p:cNvSpPr>
            <a:spLocks noChangeArrowheads="1"/>
          </p:cNvSpPr>
          <p:nvPr/>
        </p:nvSpPr>
        <p:spPr bwMode="auto">
          <a:xfrm rot="10800000">
            <a:off x="2500314" y="5753100"/>
            <a:ext cx="9074150" cy="438150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0 h 21600"/>
              <a:gd name="T8" fmla="*/ 0 60000 65536"/>
              <a:gd name="T9" fmla="*/ 0 60000 65536"/>
              <a:gd name="T10" fmla="*/ 0 60000 65536"/>
              <a:gd name="T11" fmla="*/ 0 60000 65536"/>
              <a:gd name="T12" fmla="*/ 2336 w 21600"/>
              <a:gd name="T13" fmla="*/ 2336 h 21600"/>
              <a:gd name="T14" fmla="*/ 19264 w 21600"/>
              <a:gd name="T15" fmla="*/ 19264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1072" y="21600"/>
                </a:lnTo>
                <a:lnTo>
                  <a:pt x="20528" y="21600"/>
                </a:lnTo>
                <a:lnTo>
                  <a:pt x="21600" y="0"/>
                </a:lnTo>
                <a:lnTo>
                  <a:pt x="0" y="0"/>
                </a:lnTo>
                <a:close/>
              </a:path>
            </a:pathLst>
          </a:custGeom>
          <a:gradFill rotWithShape="1">
            <a:gsLst>
              <a:gs pos="0">
                <a:schemeClr val="bg1">
                  <a:alpha val="0"/>
                </a:schemeClr>
              </a:gs>
              <a:gs pos="100000">
                <a:schemeClr val="tx1">
                  <a:alpha val="50000"/>
                </a:schemeClr>
              </a:gs>
            </a:gsLst>
            <a:lin ang="5400000" scaled="1"/>
          </a:gradFill>
          <a:ln w="9525">
            <a:noFill/>
            <a:round/>
          </a:ln>
        </p:spPr>
        <p:txBody>
          <a:bodyPr wrap="none" lIns="106908" tIns="53450" rIns="106908" bIns="53450" anchor="ctr"/>
          <a:lstStyle/>
          <a:p>
            <a:endParaRPr lang="zh-CN" altLang="en-US"/>
          </a:p>
        </p:txBody>
      </p:sp>
      <p:grpSp>
        <p:nvGrpSpPr>
          <p:cNvPr id="2" name="组合 1"/>
          <p:cNvGrpSpPr/>
          <p:nvPr/>
        </p:nvGrpSpPr>
        <p:grpSpPr bwMode="auto">
          <a:xfrm>
            <a:off x="2952751" y="2671764"/>
            <a:ext cx="2724150" cy="3740150"/>
            <a:chOff x="2312988" y="2011363"/>
            <a:chExt cx="2724150" cy="3740150"/>
          </a:xfrm>
        </p:grpSpPr>
        <p:sp>
          <p:nvSpPr>
            <p:cNvPr id="172050" name="AutoShape 4"/>
            <p:cNvSpPr>
              <a:spLocks noChangeArrowheads="1"/>
            </p:cNvSpPr>
            <p:nvPr/>
          </p:nvSpPr>
          <p:spPr bwMode="auto">
            <a:xfrm rot="10800000">
              <a:off x="2312988" y="4711700"/>
              <a:ext cx="2724150" cy="220663"/>
            </a:xfrm>
            <a:custGeom>
              <a:avLst/>
              <a:gdLst>
                <a:gd name="T0" fmla="*/ 2147483647 w 21600"/>
                <a:gd name="T1" fmla="*/ 2147483647 h 21600"/>
                <a:gd name="T2" fmla="*/ 2147483647 w 21600"/>
                <a:gd name="T3" fmla="*/ 2147483647 h 21600"/>
                <a:gd name="T4" fmla="*/ 2147483647 w 21600"/>
                <a:gd name="T5" fmla="*/ 2147483647 h 21600"/>
                <a:gd name="T6" fmla="*/ 2147483647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3211 w 21600"/>
                <a:gd name="T13" fmla="*/ 3211 h 21600"/>
                <a:gd name="T14" fmla="*/ 18389 w 21600"/>
                <a:gd name="T15" fmla="*/ 18389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2822" y="21600"/>
                  </a:lnTo>
                  <a:lnTo>
                    <a:pt x="18778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tx1">
                    <a:alpha val="5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ln w="9525">
              <a:noFill/>
              <a:round/>
            </a:ln>
          </p:spPr>
          <p:txBody>
            <a:bodyPr wrap="none" lIns="106908" tIns="53450" rIns="106908" bIns="53450" anchor="ctr"/>
            <a:lstStyle/>
            <a:p>
              <a:endParaRPr lang="zh-CN" altLang="en-US"/>
            </a:p>
          </p:txBody>
        </p:sp>
        <p:sp>
          <p:nvSpPr>
            <p:cNvPr id="172051" name="Rectangle 7"/>
            <p:cNvSpPr>
              <a:spLocks noChangeArrowheads="1"/>
            </p:cNvSpPr>
            <p:nvPr/>
          </p:nvSpPr>
          <p:spPr bwMode="auto">
            <a:xfrm rot="10800000">
              <a:off x="2312988" y="4940300"/>
              <a:ext cx="2724150" cy="811213"/>
            </a:xfrm>
            <a:prstGeom prst="rect">
              <a:avLst/>
            </a:prstGeom>
            <a:gradFill rotWithShape="1">
              <a:gsLst>
                <a:gs pos="0">
                  <a:srgbClr val="DDDDDD"/>
                </a:gs>
                <a:gs pos="100000">
                  <a:schemeClr val="bg1"/>
                </a:gs>
              </a:gsLst>
              <a:lin ang="5400000" scaled="1"/>
            </a:gradFill>
            <a:ln w="3175">
              <a:solidFill>
                <a:srgbClr val="C0C0C0"/>
              </a:solidFill>
              <a:miter lim="800000"/>
            </a:ln>
          </p:spPr>
          <p:txBody>
            <a:bodyPr wrap="none" lIns="106908" tIns="53450" rIns="106908" bIns="53450" anchor="ctr"/>
            <a:lstStyle/>
            <a:p>
              <a:endParaRPr lang="zh-CN" altLang="zh-CN"/>
            </a:p>
          </p:txBody>
        </p:sp>
        <p:sp>
          <p:nvSpPr>
            <p:cNvPr id="172052" name="WordArt 13"/>
            <p:cNvSpPr>
              <a:spLocks noChangeArrowheads="1" noChangeShapeType="1"/>
            </p:cNvSpPr>
            <p:nvPr/>
          </p:nvSpPr>
          <p:spPr bwMode="auto">
            <a:xfrm>
              <a:off x="3443288" y="5097463"/>
              <a:ext cx="519112" cy="542925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altLang="zh-CN" sz="2800" kern="10">
                  <a:ln w="9525">
                    <a:solidFill>
                      <a:schemeClr val="bg1"/>
                    </a:solidFill>
                    <a:round/>
                  </a:ln>
                  <a:solidFill>
                    <a:schemeClr val="bg2"/>
                  </a:solidFill>
                  <a:latin typeface="黑体"/>
                  <a:ea typeface="黑体"/>
                </a:rPr>
                <a:t>3</a:t>
              </a:r>
              <a:endParaRPr lang="zh-CN" altLang="en-US" sz="2800" kern="10">
                <a:ln w="9525">
                  <a:solidFill>
                    <a:schemeClr val="bg1"/>
                  </a:solidFill>
                  <a:round/>
                </a:ln>
                <a:solidFill>
                  <a:schemeClr val="bg2"/>
                </a:solidFill>
                <a:latin typeface="黑体"/>
                <a:ea typeface="黑体"/>
              </a:endParaRPr>
            </a:p>
          </p:txBody>
        </p:sp>
        <p:sp>
          <p:nvSpPr>
            <p:cNvPr id="172053" name="Rectangle 15"/>
            <p:cNvSpPr>
              <a:spLocks noChangeArrowheads="1"/>
            </p:cNvSpPr>
            <p:nvPr/>
          </p:nvSpPr>
          <p:spPr bwMode="auto">
            <a:xfrm>
              <a:off x="2405063" y="2011363"/>
              <a:ext cx="2543175" cy="2687637"/>
            </a:xfrm>
            <a:prstGeom prst="rect">
              <a:avLst/>
            </a:prstGeom>
            <a:gradFill rotWithShape="1">
              <a:gsLst>
                <a:gs pos="0">
                  <a:srgbClr val="DDDDDD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miter lim="800000"/>
            </a:ln>
          </p:spPr>
          <p:txBody>
            <a:bodyPr wrap="none" lIns="106908" tIns="53450" rIns="106908" bIns="53450" anchor="ctr"/>
            <a:lstStyle/>
            <a:p>
              <a:endParaRPr lang="zh-CN" altLang="zh-CN"/>
            </a:p>
          </p:txBody>
        </p:sp>
        <p:sp>
          <p:nvSpPr>
            <p:cNvPr id="172054" name="Rectangle 16"/>
            <p:cNvSpPr>
              <a:spLocks noChangeArrowheads="1"/>
            </p:cNvSpPr>
            <p:nvPr/>
          </p:nvSpPr>
          <p:spPr bwMode="auto">
            <a:xfrm>
              <a:off x="2405063" y="2314575"/>
              <a:ext cx="2540000" cy="83185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106908" tIns="53450" rIns="106908" bIns="53450" anchor="ctr"/>
            <a:lstStyle/>
            <a:p>
              <a:pPr algn="ctr"/>
              <a:r>
                <a:rPr lang="zh-CN" altLang="en-US" sz="1600" dirty="0" smtClean="0">
                  <a:latin typeface="微软雅黑" pitchFamily="34" charset="-122"/>
                  <a:ea typeface="微软雅黑" pitchFamily="34" charset="-122"/>
                </a:rPr>
                <a:t>课堂</a:t>
              </a:r>
              <a:r>
                <a:rPr lang="zh-CN" altLang="en-US" sz="1600" dirty="0">
                  <a:latin typeface="微软雅黑" pitchFamily="34" charset="-122"/>
                  <a:ea typeface="微软雅黑" pitchFamily="34" charset="-122"/>
                </a:rPr>
                <a:t>上</a:t>
              </a:r>
              <a:r>
                <a:rPr lang="zh-CN" altLang="en-US" sz="1600" dirty="0" smtClean="0">
                  <a:latin typeface="微软雅黑" pitchFamily="34" charset="-122"/>
                  <a:ea typeface="微软雅黑" pitchFamily="34" charset="-122"/>
                </a:rPr>
                <a:t>的“低头族”</a:t>
              </a:r>
              <a:endParaRPr lang="en-US" altLang="zh-CN" sz="1600" dirty="0" smtClean="0">
                <a:latin typeface="微软雅黑" pitchFamily="34" charset="-122"/>
                <a:ea typeface="微软雅黑" pitchFamily="34" charset="-122"/>
              </a:endParaRPr>
            </a:p>
            <a:p>
              <a:pPr algn="ctr"/>
              <a:r>
                <a:rPr lang="zh-CN" altLang="en-US" sz="1600" dirty="0" smtClean="0">
                  <a:latin typeface="微软雅黑" pitchFamily="34" charset="-122"/>
                  <a:ea typeface="微软雅黑" pitchFamily="34" charset="-122"/>
                </a:rPr>
                <a:t> 手机</a:t>
              </a:r>
              <a:r>
                <a:rPr lang="zh-CN" altLang="en-US" sz="1600" dirty="0">
                  <a:latin typeface="微软雅黑" pitchFamily="34" charset="-122"/>
                  <a:ea typeface="微软雅黑" pitchFamily="34" charset="-122"/>
                </a:rPr>
                <a:t>依赖症是否有较好的管理方式</a:t>
              </a:r>
              <a:endParaRPr lang="zh-CN" altLang="en-US" sz="1600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 bwMode="auto">
          <a:xfrm>
            <a:off x="5675314" y="1992314"/>
            <a:ext cx="2724150" cy="4419600"/>
            <a:chOff x="5035550" y="1331913"/>
            <a:chExt cx="2724150" cy="4419600"/>
          </a:xfrm>
        </p:grpSpPr>
        <p:sp>
          <p:nvSpPr>
            <p:cNvPr id="172045" name="Rectangle 3"/>
            <p:cNvSpPr>
              <a:spLocks noChangeArrowheads="1"/>
            </p:cNvSpPr>
            <p:nvPr/>
          </p:nvSpPr>
          <p:spPr bwMode="auto">
            <a:xfrm>
              <a:off x="5124450" y="1331913"/>
              <a:ext cx="2544763" cy="2687637"/>
            </a:xfrm>
            <a:prstGeom prst="rect">
              <a:avLst/>
            </a:prstGeom>
            <a:gradFill rotWithShape="1">
              <a:gsLst>
                <a:gs pos="0">
                  <a:schemeClr val="accent1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miter lim="800000"/>
            </a:ln>
          </p:spPr>
          <p:txBody>
            <a:bodyPr wrap="none" lIns="106908" tIns="53450" rIns="106908" bIns="53450" anchor="ctr"/>
            <a:lstStyle/>
            <a:p>
              <a:endParaRPr lang="zh-CN" altLang="zh-CN" sz="1500" b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72046" name="Rectangle 8"/>
            <p:cNvSpPr>
              <a:spLocks noChangeArrowheads="1"/>
            </p:cNvSpPr>
            <p:nvPr/>
          </p:nvSpPr>
          <p:spPr bwMode="auto">
            <a:xfrm rot="10800000">
              <a:off x="5035550" y="4267200"/>
              <a:ext cx="2724150" cy="1484313"/>
            </a:xfrm>
            <a:prstGeom prst="rect">
              <a:avLst/>
            </a:prstGeom>
            <a:gradFill rotWithShape="1"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18900000" scaled="1"/>
            </a:gradFill>
            <a:ln w="9525">
              <a:noFill/>
              <a:miter lim="800000"/>
            </a:ln>
          </p:spPr>
          <p:txBody>
            <a:bodyPr wrap="none" lIns="106908" tIns="53450" rIns="106908" bIns="53450" anchor="ctr"/>
            <a:lstStyle/>
            <a:p>
              <a:endParaRPr lang="zh-CN" altLang="zh-CN"/>
            </a:p>
          </p:txBody>
        </p:sp>
        <p:sp>
          <p:nvSpPr>
            <p:cNvPr id="172047" name="AutoShape 9"/>
            <p:cNvSpPr>
              <a:spLocks noChangeArrowheads="1"/>
            </p:cNvSpPr>
            <p:nvPr/>
          </p:nvSpPr>
          <p:spPr bwMode="auto">
            <a:xfrm rot="10800000">
              <a:off x="5035550" y="3976688"/>
              <a:ext cx="2724150" cy="280987"/>
            </a:xfrm>
            <a:custGeom>
              <a:avLst/>
              <a:gdLst>
                <a:gd name="T0" fmla="*/ 2147483647 w 21600"/>
                <a:gd name="T1" fmla="*/ 2147483647 h 21600"/>
                <a:gd name="T2" fmla="*/ 2147483647 w 21600"/>
                <a:gd name="T3" fmla="*/ 2147483647 h 21600"/>
                <a:gd name="T4" fmla="*/ 2147483647 w 21600"/>
                <a:gd name="T5" fmla="*/ 2147483647 h 21600"/>
                <a:gd name="T6" fmla="*/ 2147483647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4076 w 21600"/>
                <a:gd name="T13" fmla="*/ 4076 h 21600"/>
                <a:gd name="T14" fmla="*/ 17524 w 21600"/>
                <a:gd name="T15" fmla="*/ 17524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4551" y="21600"/>
                  </a:lnTo>
                  <a:lnTo>
                    <a:pt x="17049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accent1">
                    <a:alpha val="5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ln w="9525">
              <a:noFill/>
              <a:round/>
            </a:ln>
          </p:spPr>
          <p:txBody>
            <a:bodyPr wrap="none" lIns="106908" tIns="53450" rIns="106908" bIns="53450" anchor="ctr"/>
            <a:lstStyle/>
            <a:p>
              <a:endParaRPr lang="zh-CN" altLang="en-US"/>
            </a:p>
          </p:txBody>
        </p:sp>
        <p:sp>
          <p:nvSpPr>
            <p:cNvPr id="172048" name="WordArt 12"/>
            <p:cNvSpPr>
              <a:spLocks noChangeArrowheads="1" noChangeShapeType="1"/>
            </p:cNvSpPr>
            <p:nvPr/>
          </p:nvSpPr>
          <p:spPr bwMode="auto">
            <a:xfrm>
              <a:off x="6186488" y="4637088"/>
              <a:ext cx="420687" cy="631825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altLang="zh-CN" sz="2800" kern="10">
                  <a:ln w="9525">
                    <a:solidFill>
                      <a:schemeClr val="bg1"/>
                    </a:solidFill>
                    <a:round/>
                  </a:ln>
                  <a:solidFill>
                    <a:schemeClr val="bg1"/>
                  </a:solidFill>
                  <a:latin typeface="黑体"/>
                  <a:ea typeface="黑体"/>
                </a:rPr>
                <a:t>1</a:t>
              </a:r>
              <a:endParaRPr lang="zh-CN" altLang="en-US" sz="2800" kern="10">
                <a:ln w="9525">
                  <a:solidFill>
                    <a:schemeClr val="bg1"/>
                  </a:solidFill>
                  <a:round/>
                </a:ln>
                <a:solidFill>
                  <a:schemeClr val="bg1"/>
                </a:solidFill>
                <a:latin typeface="黑体"/>
                <a:ea typeface="黑体"/>
              </a:endParaRPr>
            </a:p>
          </p:txBody>
        </p:sp>
        <p:sp>
          <p:nvSpPr>
            <p:cNvPr id="172049" name="Rectangle 17"/>
            <p:cNvSpPr>
              <a:spLocks noChangeArrowheads="1"/>
            </p:cNvSpPr>
            <p:nvPr/>
          </p:nvSpPr>
          <p:spPr bwMode="auto">
            <a:xfrm>
              <a:off x="5127625" y="1709738"/>
              <a:ext cx="2540000" cy="83185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106908" tIns="53450" rIns="106908" bIns="53450" anchor="ctr"/>
            <a:lstStyle/>
            <a:p>
              <a:pPr algn="ctr"/>
              <a:r>
                <a:rPr lang="zh-CN" altLang="en-US" sz="16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班主任和辅导员工作的合理定位及界定</a:t>
              </a:r>
              <a:endPara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 bwMode="auto">
          <a:xfrm>
            <a:off x="8397877" y="2520953"/>
            <a:ext cx="2724150" cy="3890963"/>
            <a:chOff x="7758113" y="1860550"/>
            <a:chExt cx="2724150" cy="3890963"/>
          </a:xfrm>
        </p:grpSpPr>
        <p:sp>
          <p:nvSpPr>
            <p:cNvPr id="172040" name="Rectangle 5"/>
            <p:cNvSpPr>
              <a:spLocks noChangeArrowheads="1"/>
            </p:cNvSpPr>
            <p:nvPr/>
          </p:nvSpPr>
          <p:spPr bwMode="auto">
            <a:xfrm>
              <a:off x="7850188" y="1860550"/>
              <a:ext cx="2543175" cy="2686050"/>
            </a:xfrm>
            <a:prstGeom prst="rect">
              <a:avLst/>
            </a:prstGeom>
            <a:gradFill rotWithShape="1">
              <a:gsLst>
                <a:gs pos="0">
                  <a:srgbClr val="DDDDDD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miter lim="800000"/>
            </a:ln>
          </p:spPr>
          <p:txBody>
            <a:bodyPr wrap="none" lIns="106908" tIns="53450" rIns="106908" bIns="53450" anchor="ctr"/>
            <a:lstStyle/>
            <a:p>
              <a:endParaRPr lang="zh-CN" altLang="zh-CN"/>
            </a:p>
          </p:txBody>
        </p:sp>
        <p:sp>
          <p:nvSpPr>
            <p:cNvPr id="172041" name="Rectangle 10"/>
            <p:cNvSpPr>
              <a:spLocks noChangeArrowheads="1"/>
            </p:cNvSpPr>
            <p:nvPr/>
          </p:nvSpPr>
          <p:spPr bwMode="auto">
            <a:xfrm rot="10800000">
              <a:off x="7758113" y="4773613"/>
              <a:ext cx="2724150" cy="977900"/>
            </a:xfrm>
            <a:prstGeom prst="rect">
              <a:avLst/>
            </a:prstGeom>
            <a:gradFill rotWithShape="1">
              <a:gsLst>
                <a:gs pos="0">
                  <a:srgbClr val="DDDDDD"/>
                </a:gs>
                <a:gs pos="100000">
                  <a:schemeClr val="bg1"/>
                </a:gs>
              </a:gsLst>
              <a:lin ang="5400000" scaled="1"/>
            </a:gradFill>
            <a:ln w="3175">
              <a:solidFill>
                <a:srgbClr val="C0C0C0"/>
              </a:solidFill>
              <a:miter lim="800000"/>
            </a:ln>
          </p:spPr>
          <p:txBody>
            <a:bodyPr wrap="none" lIns="106908" tIns="53450" rIns="106908" bIns="53450" anchor="ctr"/>
            <a:lstStyle/>
            <a:p>
              <a:endParaRPr lang="zh-CN" altLang="zh-CN"/>
            </a:p>
          </p:txBody>
        </p:sp>
        <p:sp>
          <p:nvSpPr>
            <p:cNvPr id="172042" name="AutoShape 11"/>
            <p:cNvSpPr>
              <a:spLocks noChangeArrowheads="1"/>
            </p:cNvSpPr>
            <p:nvPr/>
          </p:nvSpPr>
          <p:spPr bwMode="auto">
            <a:xfrm rot="10800000">
              <a:off x="7758113" y="4540250"/>
              <a:ext cx="2724150" cy="220663"/>
            </a:xfrm>
            <a:custGeom>
              <a:avLst/>
              <a:gdLst>
                <a:gd name="T0" fmla="*/ 2147483647 w 21600"/>
                <a:gd name="T1" fmla="*/ 2147483647 h 21600"/>
                <a:gd name="T2" fmla="*/ 2147483647 w 21600"/>
                <a:gd name="T3" fmla="*/ 2147483647 h 21600"/>
                <a:gd name="T4" fmla="*/ 2147483647 w 21600"/>
                <a:gd name="T5" fmla="*/ 2147483647 h 21600"/>
                <a:gd name="T6" fmla="*/ 2147483647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3592 w 21600"/>
                <a:gd name="T13" fmla="*/ 3592 h 21600"/>
                <a:gd name="T14" fmla="*/ 18008 w 21600"/>
                <a:gd name="T15" fmla="*/ 18008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3584" y="21600"/>
                  </a:lnTo>
                  <a:lnTo>
                    <a:pt x="18016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tx1">
                    <a:alpha val="5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ln w="9525">
              <a:noFill/>
              <a:round/>
            </a:ln>
          </p:spPr>
          <p:txBody>
            <a:bodyPr wrap="none" lIns="106908" tIns="53450" rIns="106908" bIns="53450" anchor="ctr"/>
            <a:lstStyle/>
            <a:p>
              <a:endParaRPr lang="zh-CN" altLang="en-US"/>
            </a:p>
          </p:txBody>
        </p:sp>
        <p:sp>
          <p:nvSpPr>
            <p:cNvPr id="172043" name="WordArt 14"/>
            <p:cNvSpPr>
              <a:spLocks noChangeArrowheads="1" noChangeShapeType="1"/>
            </p:cNvSpPr>
            <p:nvPr/>
          </p:nvSpPr>
          <p:spPr bwMode="auto">
            <a:xfrm>
              <a:off x="8847138" y="4992688"/>
              <a:ext cx="520700" cy="542925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altLang="zh-CN" sz="2800" kern="10">
                  <a:ln w="9525">
                    <a:solidFill>
                      <a:schemeClr val="bg1"/>
                    </a:solidFill>
                    <a:round/>
                  </a:ln>
                  <a:solidFill>
                    <a:schemeClr val="bg2"/>
                  </a:solidFill>
                  <a:latin typeface="黑体"/>
                  <a:ea typeface="黑体"/>
                </a:rPr>
                <a:t>2</a:t>
              </a:r>
              <a:endParaRPr lang="zh-CN" altLang="en-US" sz="2800" kern="10">
                <a:ln w="9525">
                  <a:solidFill>
                    <a:schemeClr val="bg1"/>
                  </a:solidFill>
                  <a:round/>
                </a:ln>
                <a:solidFill>
                  <a:schemeClr val="bg2"/>
                </a:solidFill>
                <a:latin typeface="黑体"/>
                <a:ea typeface="黑体"/>
              </a:endParaRPr>
            </a:p>
          </p:txBody>
        </p:sp>
        <p:sp>
          <p:nvSpPr>
            <p:cNvPr id="172044" name="Rectangle 18"/>
            <p:cNvSpPr>
              <a:spLocks noChangeArrowheads="1"/>
            </p:cNvSpPr>
            <p:nvPr/>
          </p:nvSpPr>
          <p:spPr bwMode="auto">
            <a:xfrm>
              <a:off x="7850188" y="2163763"/>
              <a:ext cx="2540000" cy="83185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106908" tIns="53450" rIns="106908" bIns="53450" anchor="ctr"/>
            <a:lstStyle/>
            <a:p>
              <a:pPr algn="ctr"/>
              <a:r>
                <a:rPr lang="zh-CN" altLang="en-US" sz="1600" dirty="0" smtClean="0">
                  <a:latin typeface="微软雅黑" pitchFamily="34" charset="-122"/>
                  <a:ea typeface="微软雅黑" pitchFamily="34" charset="-122"/>
                </a:rPr>
                <a:t>依法</a:t>
              </a:r>
              <a:r>
                <a:rPr lang="zh-CN" altLang="en-US" sz="1600" dirty="0">
                  <a:latin typeface="微软雅黑" pitchFamily="34" charset="-122"/>
                  <a:ea typeface="微软雅黑" pitchFamily="34" charset="-122"/>
                </a:rPr>
                <a:t>依规治校的大背景</a:t>
              </a:r>
              <a:r>
                <a:rPr lang="zh-CN" altLang="en-US" sz="1600" dirty="0" smtClean="0">
                  <a:latin typeface="微软雅黑" pitchFamily="34" charset="-122"/>
                  <a:ea typeface="微软雅黑" pitchFamily="34" charset="-122"/>
                </a:rPr>
                <a:t>下如何</a:t>
              </a:r>
              <a:r>
                <a:rPr lang="zh-CN" altLang="en-US" sz="1600" dirty="0">
                  <a:latin typeface="微软雅黑" pitchFamily="34" charset="-122"/>
                  <a:ea typeface="微软雅黑" pitchFamily="34" charset="-122"/>
                </a:rPr>
                <a:t>使得突发事件的处理纳入法治轨道</a:t>
              </a:r>
              <a:endParaRPr lang="zh-CN" altLang="en-US" sz="1600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pic>
        <p:nvPicPr>
          <p:cNvPr id="55316" name="Picture 19" descr="10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696118" y="3067052"/>
            <a:ext cx="1503363" cy="552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" name="TextBox 31"/>
          <p:cNvSpPr txBox="1"/>
          <p:nvPr/>
        </p:nvSpPr>
        <p:spPr>
          <a:xfrm>
            <a:off x="389113" y="511144"/>
            <a:ext cx="7364414" cy="663943"/>
          </a:xfrm>
          <a:prstGeom prst="rect">
            <a:avLst/>
          </a:prstGeom>
          <a:noFill/>
        </p:spPr>
        <p:txBody>
          <a:bodyPr wrap="square" lIns="102789" tIns="51393" rIns="102789" bIns="51393">
            <a:spAutoFit/>
          </a:bodyPr>
          <a:lstStyle/>
          <a:p>
            <a:pPr lvl="0">
              <a:lnSpc>
                <a:spcPct val="130000"/>
              </a:lnSpc>
              <a:defRPr/>
            </a:pPr>
            <a:r>
              <a:rPr lang="en-US" altLang="zh-CN" sz="2800" b="0" kern="0" dirty="0" smtClean="0">
                <a:solidFill>
                  <a:srgbClr val="FFFC01"/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en-US" sz="2800" b="0" kern="0" dirty="0" smtClean="0">
                <a:solidFill>
                  <a:srgbClr val="FFFC01"/>
                </a:solidFill>
                <a:latin typeface="微软雅黑" pitchFamily="34" charset="-122"/>
                <a:ea typeface="微软雅黑" pitchFamily="34" charset="-122"/>
              </a:rPr>
              <a:t>、收集</a:t>
            </a:r>
            <a:r>
              <a:rPr lang="zh-CN" altLang="en-US" sz="2800" b="0" kern="0" dirty="0">
                <a:solidFill>
                  <a:srgbClr val="FFFC01"/>
                </a:solidFill>
                <a:latin typeface="微软雅黑" pitchFamily="34" charset="-122"/>
                <a:ea typeface="微软雅黑" pitchFamily="34" charset="-122"/>
              </a:rPr>
              <a:t>问题分析</a:t>
            </a:r>
            <a:endParaRPr lang="zh-CN" altLang="en-US" sz="2800" b="0" kern="0" dirty="0">
              <a:solidFill>
                <a:srgbClr val="FFFC0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8" name="灯片编号占位符 3"/>
          <p:cNvSpPr txBox="1">
            <a:spLocks noGrp="1" noChangeArrowheads="1"/>
          </p:cNvSpPr>
          <p:nvPr/>
        </p:nvSpPr>
        <p:spPr bwMode="auto">
          <a:xfrm>
            <a:off x="1230315" y="6696077"/>
            <a:ext cx="1814513" cy="206375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lIns="106908" tIns="53450" rIns="106908" bIns="53450"/>
          <a:lstStyle/>
          <a:p>
            <a:pPr eaLnBrk="0" hangingPunct="0"/>
            <a:r>
              <a:rPr lang="de-DE" altLang="en-US" sz="1200">
                <a:solidFill>
                  <a:schemeClr val="bg1"/>
                </a:solidFill>
              </a:rPr>
              <a:t>Page </a:t>
            </a:r>
            <a:r>
              <a:rPr lang="de-DE" altLang="en-US" sz="1200">
                <a:solidFill>
                  <a:schemeClr val="bg1"/>
                </a:solidFill>
                <a:sym typeface="MS UI Gothic" pitchFamily="34" charset="-128"/>
              </a:rPr>
              <a:t></a:t>
            </a:r>
            <a:r>
              <a:rPr lang="de-DE" altLang="en-US" sz="1200">
                <a:solidFill>
                  <a:schemeClr val="bg1"/>
                </a:solidFill>
              </a:rPr>
              <a:t> </a:t>
            </a:r>
            <a:fld id="{8CC61865-B5B3-4F1A-9654-C7E4D3D2C79B}" type="slidenum">
              <a:rPr lang="en-US" altLang="zh-CN" sz="1200">
                <a:solidFill>
                  <a:schemeClr val="bg1"/>
                </a:solidFill>
              </a:rPr>
            </a:fld>
            <a:endParaRPr lang="en-US" altLang="zh-CN" sz="1200">
              <a:solidFill>
                <a:schemeClr val="bg1"/>
              </a:solidFill>
            </a:endParaRPr>
          </a:p>
        </p:txBody>
      </p:sp>
      <p:sp>
        <p:nvSpPr>
          <p:cNvPr id="55303" name="AutoShape 6"/>
          <p:cNvSpPr>
            <a:spLocks noChangeArrowheads="1"/>
          </p:cNvSpPr>
          <p:nvPr/>
        </p:nvSpPr>
        <p:spPr bwMode="auto">
          <a:xfrm rot="10800000">
            <a:off x="2500314" y="5753100"/>
            <a:ext cx="9074150" cy="438150"/>
          </a:xfrm>
          <a:custGeom>
            <a:avLst/>
            <a:gdLst>
              <a:gd name="T0" fmla="*/ 2147483647 w 21600"/>
              <a:gd name="T1" fmla="*/ 2147483647 h 21600"/>
              <a:gd name="T2" fmla="*/ 2147483647 w 21600"/>
              <a:gd name="T3" fmla="*/ 2147483647 h 21600"/>
              <a:gd name="T4" fmla="*/ 2147483647 w 21600"/>
              <a:gd name="T5" fmla="*/ 2147483647 h 21600"/>
              <a:gd name="T6" fmla="*/ 2147483647 w 21600"/>
              <a:gd name="T7" fmla="*/ 0 h 21600"/>
              <a:gd name="T8" fmla="*/ 0 60000 65536"/>
              <a:gd name="T9" fmla="*/ 0 60000 65536"/>
              <a:gd name="T10" fmla="*/ 0 60000 65536"/>
              <a:gd name="T11" fmla="*/ 0 60000 65536"/>
              <a:gd name="T12" fmla="*/ 2336 w 21600"/>
              <a:gd name="T13" fmla="*/ 2336 h 21600"/>
              <a:gd name="T14" fmla="*/ 19264 w 21600"/>
              <a:gd name="T15" fmla="*/ 19264 h 21600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T12" t="T13" r="T14" b="T15"/>
            <a:pathLst>
              <a:path w="21600" h="21600">
                <a:moveTo>
                  <a:pt x="0" y="0"/>
                </a:moveTo>
                <a:lnTo>
                  <a:pt x="1072" y="21600"/>
                </a:lnTo>
                <a:lnTo>
                  <a:pt x="20528" y="21600"/>
                </a:lnTo>
                <a:lnTo>
                  <a:pt x="21600" y="0"/>
                </a:lnTo>
                <a:lnTo>
                  <a:pt x="0" y="0"/>
                </a:lnTo>
                <a:close/>
              </a:path>
            </a:pathLst>
          </a:custGeom>
          <a:gradFill rotWithShape="1">
            <a:gsLst>
              <a:gs pos="0">
                <a:schemeClr val="bg1">
                  <a:alpha val="0"/>
                </a:schemeClr>
              </a:gs>
              <a:gs pos="100000">
                <a:schemeClr val="tx1">
                  <a:alpha val="50000"/>
                </a:schemeClr>
              </a:gs>
            </a:gsLst>
            <a:lin ang="5400000" scaled="1"/>
          </a:gradFill>
          <a:ln w="9525">
            <a:noFill/>
            <a:round/>
          </a:ln>
        </p:spPr>
        <p:txBody>
          <a:bodyPr wrap="none" lIns="106908" tIns="53450" rIns="106908" bIns="53450" anchor="ctr"/>
          <a:lstStyle/>
          <a:p>
            <a:endParaRPr lang="zh-CN" altLang="en-US"/>
          </a:p>
        </p:txBody>
      </p:sp>
      <p:grpSp>
        <p:nvGrpSpPr>
          <p:cNvPr id="2" name="组合 1"/>
          <p:cNvGrpSpPr/>
          <p:nvPr/>
        </p:nvGrpSpPr>
        <p:grpSpPr bwMode="auto">
          <a:xfrm>
            <a:off x="2952751" y="2671764"/>
            <a:ext cx="2724150" cy="3740150"/>
            <a:chOff x="2312988" y="2011363"/>
            <a:chExt cx="2724150" cy="3740150"/>
          </a:xfrm>
        </p:grpSpPr>
        <p:sp>
          <p:nvSpPr>
            <p:cNvPr id="172050" name="AutoShape 4"/>
            <p:cNvSpPr>
              <a:spLocks noChangeArrowheads="1"/>
            </p:cNvSpPr>
            <p:nvPr/>
          </p:nvSpPr>
          <p:spPr bwMode="auto">
            <a:xfrm rot="10800000">
              <a:off x="2312988" y="4711700"/>
              <a:ext cx="2724150" cy="220663"/>
            </a:xfrm>
            <a:custGeom>
              <a:avLst/>
              <a:gdLst>
                <a:gd name="T0" fmla="*/ 2147483647 w 21600"/>
                <a:gd name="T1" fmla="*/ 2147483647 h 21600"/>
                <a:gd name="T2" fmla="*/ 2147483647 w 21600"/>
                <a:gd name="T3" fmla="*/ 2147483647 h 21600"/>
                <a:gd name="T4" fmla="*/ 2147483647 w 21600"/>
                <a:gd name="T5" fmla="*/ 2147483647 h 21600"/>
                <a:gd name="T6" fmla="*/ 2147483647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3211 w 21600"/>
                <a:gd name="T13" fmla="*/ 3211 h 21600"/>
                <a:gd name="T14" fmla="*/ 18389 w 21600"/>
                <a:gd name="T15" fmla="*/ 18389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2822" y="21600"/>
                  </a:lnTo>
                  <a:lnTo>
                    <a:pt x="18778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tx1">
                    <a:alpha val="5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ln w="9525">
              <a:noFill/>
              <a:round/>
            </a:ln>
          </p:spPr>
          <p:txBody>
            <a:bodyPr wrap="none" lIns="106908" tIns="53450" rIns="106908" bIns="53450" anchor="ctr"/>
            <a:lstStyle/>
            <a:p>
              <a:endParaRPr lang="zh-CN" altLang="en-US"/>
            </a:p>
          </p:txBody>
        </p:sp>
        <p:sp>
          <p:nvSpPr>
            <p:cNvPr id="172051" name="Rectangle 7"/>
            <p:cNvSpPr>
              <a:spLocks noChangeArrowheads="1"/>
            </p:cNvSpPr>
            <p:nvPr/>
          </p:nvSpPr>
          <p:spPr bwMode="auto">
            <a:xfrm rot="10800000">
              <a:off x="2312988" y="4940300"/>
              <a:ext cx="2724150" cy="811213"/>
            </a:xfrm>
            <a:prstGeom prst="rect">
              <a:avLst/>
            </a:prstGeom>
            <a:gradFill rotWithShape="1">
              <a:gsLst>
                <a:gs pos="0">
                  <a:srgbClr val="DDDDDD"/>
                </a:gs>
                <a:gs pos="100000">
                  <a:schemeClr val="bg1"/>
                </a:gs>
              </a:gsLst>
              <a:lin ang="5400000" scaled="1"/>
            </a:gradFill>
            <a:ln w="3175">
              <a:solidFill>
                <a:srgbClr val="C0C0C0"/>
              </a:solidFill>
              <a:miter lim="800000"/>
            </a:ln>
          </p:spPr>
          <p:txBody>
            <a:bodyPr wrap="none" lIns="106908" tIns="53450" rIns="106908" bIns="53450" anchor="ctr"/>
            <a:lstStyle/>
            <a:p>
              <a:endParaRPr lang="zh-CN" altLang="zh-CN"/>
            </a:p>
          </p:txBody>
        </p:sp>
        <p:sp>
          <p:nvSpPr>
            <p:cNvPr id="172052" name="WordArt 13"/>
            <p:cNvSpPr>
              <a:spLocks noChangeArrowheads="1" noChangeShapeType="1"/>
            </p:cNvSpPr>
            <p:nvPr/>
          </p:nvSpPr>
          <p:spPr bwMode="auto">
            <a:xfrm>
              <a:off x="3443288" y="5097463"/>
              <a:ext cx="519112" cy="542925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altLang="zh-CN" sz="2800" kern="10" dirty="0" smtClean="0">
                  <a:ln w="9525">
                    <a:solidFill>
                      <a:schemeClr val="bg1"/>
                    </a:solidFill>
                    <a:round/>
                  </a:ln>
                  <a:solidFill>
                    <a:schemeClr val="bg2"/>
                  </a:solidFill>
                  <a:latin typeface="黑体"/>
                  <a:ea typeface="黑体"/>
                </a:rPr>
                <a:t>6</a:t>
              </a:r>
              <a:endParaRPr lang="zh-CN" altLang="en-US" sz="2800" kern="10" dirty="0">
                <a:ln w="9525">
                  <a:solidFill>
                    <a:schemeClr val="bg1"/>
                  </a:solidFill>
                  <a:round/>
                </a:ln>
                <a:solidFill>
                  <a:schemeClr val="bg2"/>
                </a:solidFill>
                <a:latin typeface="黑体"/>
                <a:ea typeface="黑体"/>
              </a:endParaRPr>
            </a:p>
          </p:txBody>
        </p:sp>
        <p:sp>
          <p:nvSpPr>
            <p:cNvPr id="172053" name="Rectangle 15"/>
            <p:cNvSpPr>
              <a:spLocks noChangeArrowheads="1"/>
            </p:cNvSpPr>
            <p:nvPr/>
          </p:nvSpPr>
          <p:spPr bwMode="auto">
            <a:xfrm>
              <a:off x="2405063" y="2011363"/>
              <a:ext cx="2543175" cy="2687637"/>
            </a:xfrm>
            <a:prstGeom prst="rect">
              <a:avLst/>
            </a:prstGeom>
            <a:gradFill rotWithShape="1">
              <a:gsLst>
                <a:gs pos="0">
                  <a:srgbClr val="DDDDDD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miter lim="800000"/>
            </a:ln>
          </p:spPr>
          <p:txBody>
            <a:bodyPr wrap="none" lIns="106908" tIns="53450" rIns="106908" bIns="53450" anchor="ctr"/>
            <a:lstStyle/>
            <a:p>
              <a:endParaRPr lang="zh-CN" altLang="zh-CN"/>
            </a:p>
          </p:txBody>
        </p:sp>
        <p:sp>
          <p:nvSpPr>
            <p:cNvPr id="172054" name="Rectangle 16"/>
            <p:cNvSpPr>
              <a:spLocks noChangeArrowheads="1"/>
            </p:cNvSpPr>
            <p:nvPr/>
          </p:nvSpPr>
          <p:spPr bwMode="auto">
            <a:xfrm>
              <a:off x="2405063" y="2314574"/>
              <a:ext cx="2540000" cy="1892299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106908" tIns="53450" rIns="106908" bIns="53450" anchor="ctr"/>
            <a:lstStyle/>
            <a:p>
              <a:pPr algn="ctr"/>
              <a:r>
                <a:rPr lang="zh-CN" altLang="en-US" sz="1600" dirty="0" smtClean="0">
                  <a:latin typeface="微软雅黑" pitchFamily="34" charset="-122"/>
                  <a:ea typeface="微软雅黑" pitchFamily="34" charset="-122"/>
                </a:rPr>
                <a:t>辅导员在学校没有房</a:t>
              </a:r>
              <a:endParaRPr lang="en-US" altLang="zh-CN" sz="1600" dirty="0" smtClean="0">
                <a:latin typeface="微软雅黑" pitchFamily="34" charset="-122"/>
                <a:ea typeface="微软雅黑" pitchFamily="34" charset="-122"/>
              </a:endParaRPr>
            </a:p>
            <a:p>
              <a:pPr algn="ctr"/>
              <a:r>
                <a:rPr lang="zh-CN" altLang="en-US" sz="1600" dirty="0" smtClean="0">
                  <a:latin typeface="微软雅黑" pitchFamily="34" charset="-122"/>
                  <a:ea typeface="微软雅黑" pitchFamily="34" charset="-122"/>
                </a:rPr>
                <a:t>夜间值班不利于开展</a:t>
              </a:r>
              <a:endParaRPr lang="en-US" altLang="zh-CN" sz="1600" dirty="0" smtClean="0">
                <a:latin typeface="微软雅黑" pitchFamily="34" charset="-122"/>
                <a:ea typeface="微软雅黑" pitchFamily="34" charset="-122"/>
              </a:endParaRPr>
            </a:p>
            <a:p>
              <a:pPr algn="ctr"/>
              <a:endParaRPr lang="en-US" altLang="zh-CN" sz="1600" dirty="0" smtClean="0">
                <a:latin typeface="微软雅黑" pitchFamily="34" charset="-122"/>
                <a:ea typeface="微软雅黑" pitchFamily="34" charset="-122"/>
              </a:endParaRPr>
            </a:p>
            <a:p>
              <a:pPr algn="ctr"/>
              <a:r>
                <a:rPr lang="zh-CN" altLang="en-US" sz="1600" dirty="0" smtClean="0">
                  <a:latin typeface="微软雅黑" pitchFamily="34" charset="-122"/>
                  <a:ea typeface="微软雅黑" pitchFamily="34" charset="-122"/>
                </a:rPr>
                <a:t>外</a:t>
              </a:r>
              <a:r>
                <a:rPr lang="zh-CN" altLang="en-US" sz="1600" dirty="0">
                  <a:latin typeface="微软雅黑" pitchFamily="34" charset="-122"/>
                  <a:ea typeface="微软雅黑" pitchFamily="34" charset="-122"/>
                </a:rPr>
                <a:t>聘辅导员工作一定</a:t>
              </a:r>
              <a:r>
                <a:rPr lang="zh-CN" altLang="en-US" sz="1600" dirty="0" smtClean="0">
                  <a:latin typeface="微软雅黑" pitchFamily="34" charset="-122"/>
                  <a:ea typeface="微软雅黑" pitchFamily="34" charset="-122"/>
                </a:rPr>
                <a:t>年限</a:t>
              </a:r>
              <a:endParaRPr lang="en-US" altLang="zh-CN" sz="1600" dirty="0" smtClean="0">
                <a:latin typeface="微软雅黑" pitchFamily="34" charset="-122"/>
                <a:ea typeface="微软雅黑" pitchFamily="34" charset="-122"/>
              </a:endParaRPr>
            </a:p>
            <a:p>
              <a:pPr algn="ctr"/>
              <a:r>
                <a:rPr lang="zh-CN" altLang="en-US" sz="1600" dirty="0" smtClean="0">
                  <a:latin typeface="微软雅黑" pitchFamily="34" charset="-122"/>
                  <a:ea typeface="微软雅黑" pitchFamily="34" charset="-122"/>
                </a:rPr>
                <a:t>（</a:t>
              </a:r>
              <a:r>
                <a:rPr lang="en-US" altLang="zh-CN" sz="1600" dirty="0">
                  <a:latin typeface="微软雅黑" pitchFamily="34" charset="-122"/>
                  <a:ea typeface="微软雅黑" pitchFamily="34" charset="-122"/>
                </a:rPr>
                <a:t>4</a:t>
              </a:r>
              <a:r>
                <a:rPr lang="zh-CN" altLang="en-US" sz="1600" dirty="0">
                  <a:latin typeface="微软雅黑" pitchFamily="34" charset="-122"/>
                  <a:ea typeface="微软雅黑" pitchFamily="34" charset="-122"/>
                </a:rPr>
                <a:t>年或者</a:t>
              </a:r>
              <a:r>
                <a:rPr lang="en-US" altLang="zh-CN" sz="1600" dirty="0">
                  <a:latin typeface="微软雅黑" pitchFamily="34" charset="-122"/>
                  <a:ea typeface="微软雅黑" pitchFamily="34" charset="-122"/>
                </a:rPr>
                <a:t>5</a:t>
              </a:r>
              <a:r>
                <a:rPr lang="zh-CN" altLang="en-US" sz="1600" dirty="0">
                  <a:latin typeface="微软雅黑" pitchFamily="34" charset="-122"/>
                  <a:ea typeface="微软雅黑" pitchFamily="34" charset="-122"/>
                </a:rPr>
                <a:t>年</a:t>
              </a:r>
              <a:r>
                <a:rPr lang="zh-CN" altLang="en-US" sz="1600" dirty="0" smtClean="0">
                  <a:latin typeface="微软雅黑" pitchFamily="34" charset="-122"/>
                  <a:ea typeface="微软雅黑" pitchFamily="34" charset="-122"/>
                </a:rPr>
                <a:t>）</a:t>
              </a:r>
              <a:endParaRPr lang="en-US" altLang="zh-CN" sz="1600" dirty="0" smtClean="0">
                <a:latin typeface="微软雅黑" pitchFamily="34" charset="-122"/>
                <a:ea typeface="微软雅黑" pitchFamily="34" charset="-122"/>
              </a:endParaRPr>
            </a:p>
            <a:p>
              <a:pPr algn="ctr"/>
              <a:r>
                <a:rPr lang="zh-CN" altLang="en-US" sz="1600" dirty="0" smtClean="0">
                  <a:latin typeface="微软雅黑" pitchFamily="34" charset="-122"/>
                  <a:ea typeface="微软雅黑" pitchFamily="34" charset="-122"/>
                </a:rPr>
                <a:t>可否</a:t>
              </a:r>
              <a:r>
                <a:rPr lang="zh-CN" altLang="en-US" sz="1600" dirty="0">
                  <a:latin typeface="微软雅黑" pitchFamily="34" charset="-122"/>
                  <a:ea typeface="微软雅黑" pitchFamily="34" charset="-122"/>
                </a:rPr>
                <a:t>按照正式辅导员对待</a:t>
              </a:r>
              <a:endParaRPr lang="zh-CN" altLang="en-US" sz="1600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3" name="组合 2"/>
          <p:cNvGrpSpPr/>
          <p:nvPr/>
        </p:nvGrpSpPr>
        <p:grpSpPr bwMode="auto">
          <a:xfrm>
            <a:off x="5675314" y="1992314"/>
            <a:ext cx="2724150" cy="4419600"/>
            <a:chOff x="5035550" y="1331913"/>
            <a:chExt cx="2724150" cy="4419600"/>
          </a:xfrm>
        </p:grpSpPr>
        <p:sp>
          <p:nvSpPr>
            <p:cNvPr id="172045" name="Rectangle 3"/>
            <p:cNvSpPr>
              <a:spLocks noChangeArrowheads="1"/>
            </p:cNvSpPr>
            <p:nvPr/>
          </p:nvSpPr>
          <p:spPr bwMode="auto">
            <a:xfrm>
              <a:off x="5124450" y="1331913"/>
              <a:ext cx="2544763" cy="2687637"/>
            </a:xfrm>
            <a:prstGeom prst="rect">
              <a:avLst/>
            </a:prstGeom>
            <a:gradFill rotWithShape="1">
              <a:gsLst>
                <a:gs pos="0">
                  <a:schemeClr val="accent1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miter lim="800000"/>
            </a:ln>
          </p:spPr>
          <p:txBody>
            <a:bodyPr wrap="none" lIns="106908" tIns="53450" rIns="106908" bIns="53450" anchor="ctr"/>
            <a:lstStyle/>
            <a:p>
              <a:endParaRPr lang="zh-CN" altLang="zh-CN" sz="1500" b="0">
                <a:latin typeface="微软雅黑" pitchFamily="34" charset="-122"/>
                <a:ea typeface="微软雅黑" pitchFamily="34" charset="-122"/>
              </a:endParaRPr>
            </a:p>
          </p:txBody>
        </p:sp>
        <p:sp>
          <p:nvSpPr>
            <p:cNvPr id="172046" name="Rectangle 8"/>
            <p:cNvSpPr>
              <a:spLocks noChangeArrowheads="1"/>
            </p:cNvSpPr>
            <p:nvPr/>
          </p:nvSpPr>
          <p:spPr bwMode="auto">
            <a:xfrm rot="10800000">
              <a:off x="5035550" y="4267200"/>
              <a:ext cx="2724150" cy="1484313"/>
            </a:xfrm>
            <a:prstGeom prst="rect">
              <a:avLst/>
            </a:prstGeom>
            <a:gradFill rotWithShape="1">
              <a:gsLst>
                <a:gs pos="0">
                  <a:schemeClr val="accent2"/>
                </a:gs>
                <a:gs pos="100000">
                  <a:schemeClr val="accent1"/>
                </a:gs>
              </a:gsLst>
              <a:lin ang="18900000" scaled="1"/>
            </a:gradFill>
            <a:ln w="9525">
              <a:noFill/>
              <a:miter lim="800000"/>
            </a:ln>
          </p:spPr>
          <p:txBody>
            <a:bodyPr wrap="none" lIns="106908" tIns="53450" rIns="106908" bIns="53450" anchor="ctr"/>
            <a:lstStyle/>
            <a:p>
              <a:endParaRPr lang="zh-CN" altLang="zh-CN"/>
            </a:p>
          </p:txBody>
        </p:sp>
        <p:sp>
          <p:nvSpPr>
            <p:cNvPr id="172047" name="AutoShape 9"/>
            <p:cNvSpPr>
              <a:spLocks noChangeArrowheads="1"/>
            </p:cNvSpPr>
            <p:nvPr/>
          </p:nvSpPr>
          <p:spPr bwMode="auto">
            <a:xfrm rot="10800000">
              <a:off x="5035550" y="3976688"/>
              <a:ext cx="2724150" cy="280987"/>
            </a:xfrm>
            <a:custGeom>
              <a:avLst/>
              <a:gdLst>
                <a:gd name="T0" fmla="*/ 2147483647 w 21600"/>
                <a:gd name="T1" fmla="*/ 2147483647 h 21600"/>
                <a:gd name="T2" fmla="*/ 2147483647 w 21600"/>
                <a:gd name="T3" fmla="*/ 2147483647 h 21600"/>
                <a:gd name="T4" fmla="*/ 2147483647 w 21600"/>
                <a:gd name="T5" fmla="*/ 2147483647 h 21600"/>
                <a:gd name="T6" fmla="*/ 2147483647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4076 w 21600"/>
                <a:gd name="T13" fmla="*/ 4076 h 21600"/>
                <a:gd name="T14" fmla="*/ 17524 w 21600"/>
                <a:gd name="T15" fmla="*/ 17524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4551" y="21600"/>
                  </a:lnTo>
                  <a:lnTo>
                    <a:pt x="17049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accent1">
                    <a:alpha val="5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ln w="9525">
              <a:noFill/>
              <a:round/>
            </a:ln>
          </p:spPr>
          <p:txBody>
            <a:bodyPr wrap="none" lIns="106908" tIns="53450" rIns="106908" bIns="53450" anchor="ctr"/>
            <a:lstStyle/>
            <a:p>
              <a:endParaRPr lang="zh-CN" altLang="en-US"/>
            </a:p>
          </p:txBody>
        </p:sp>
        <p:sp>
          <p:nvSpPr>
            <p:cNvPr id="172048" name="WordArt 12"/>
            <p:cNvSpPr>
              <a:spLocks noChangeArrowheads="1" noChangeShapeType="1"/>
            </p:cNvSpPr>
            <p:nvPr/>
          </p:nvSpPr>
          <p:spPr bwMode="auto">
            <a:xfrm>
              <a:off x="6186488" y="4637088"/>
              <a:ext cx="420687" cy="631825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altLang="zh-CN" sz="2800" kern="10" dirty="0" smtClean="0">
                  <a:ln w="9525">
                    <a:solidFill>
                      <a:schemeClr val="bg1"/>
                    </a:solidFill>
                    <a:round/>
                  </a:ln>
                  <a:solidFill>
                    <a:schemeClr val="bg1"/>
                  </a:solidFill>
                  <a:latin typeface="黑体"/>
                  <a:ea typeface="黑体"/>
                </a:rPr>
                <a:t>4</a:t>
              </a:r>
              <a:endParaRPr lang="zh-CN" altLang="en-US" sz="2800" kern="10" dirty="0">
                <a:ln w="9525">
                  <a:solidFill>
                    <a:schemeClr val="bg1"/>
                  </a:solidFill>
                  <a:round/>
                </a:ln>
                <a:solidFill>
                  <a:schemeClr val="bg1"/>
                </a:solidFill>
                <a:latin typeface="黑体"/>
                <a:ea typeface="黑体"/>
              </a:endParaRPr>
            </a:p>
          </p:txBody>
        </p:sp>
        <p:sp>
          <p:nvSpPr>
            <p:cNvPr id="172049" name="Rectangle 17"/>
            <p:cNvSpPr>
              <a:spLocks noChangeArrowheads="1"/>
            </p:cNvSpPr>
            <p:nvPr/>
          </p:nvSpPr>
          <p:spPr bwMode="auto">
            <a:xfrm>
              <a:off x="5127625" y="1709738"/>
              <a:ext cx="2540000" cy="83185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106908" tIns="53450" rIns="106908" bIns="53450" anchor="ctr"/>
            <a:lstStyle/>
            <a:p>
              <a:pPr algn="ctr"/>
              <a:r>
                <a:rPr lang="zh-CN" altLang="en-US" sz="1600" dirty="0" smtClean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工作时间</a:t>
              </a:r>
              <a:r>
                <a:rPr lang="zh-CN" altLang="en-US" sz="1600" dirty="0">
                  <a:solidFill>
                    <a:schemeClr val="bg1"/>
                  </a:solidFill>
                  <a:latin typeface="微软雅黑" pitchFamily="34" charset="-122"/>
                  <a:ea typeface="微软雅黑" pitchFamily="34" charset="-122"/>
                </a:rPr>
                <a:t>久了容易产生职业倦怠心理</a:t>
              </a:r>
              <a:endParaRPr lang="zh-CN" altLang="en-US" sz="1600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 bwMode="auto">
          <a:xfrm>
            <a:off x="8397877" y="2520953"/>
            <a:ext cx="2724150" cy="3890963"/>
            <a:chOff x="7758113" y="1860550"/>
            <a:chExt cx="2724150" cy="3890963"/>
          </a:xfrm>
        </p:grpSpPr>
        <p:sp>
          <p:nvSpPr>
            <p:cNvPr id="172040" name="Rectangle 5"/>
            <p:cNvSpPr>
              <a:spLocks noChangeArrowheads="1"/>
            </p:cNvSpPr>
            <p:nvPr/>
          </p:nvSpPr>
          <p:spPr bwMode="auto">
            <a:xfrm>
              <a:off x="7850188" y="1860550"/>
              <a:ext cx="2543175" cy="2686050"/>
            </a:xfrm>
            <a:prstGeom prst="rect">
              <a:avLst/>
            </a:prstGeom>
            <a:gradFill rotWithShape="1">
              <a:gsLst>
                <a:gs pos="0">
                  <a:srgbClr val="DDDDDD"/>
                </a:gs>
                <a:gs pos="100000">
                  <a:schemeClr val="bg1"/>
                </a:gs>
              </a:gsLst>
              <a:lin ang="5400000" scaled="1"/>
            </a:gradFill>
            <a:ln w="9525">
              <a:noFill/>
              <a:miter lim="800000"/>
            </a:ln>
          </p:spPr>
          <p:txBody>
            <a:bodyPr wrap="none" lIns="106908" tIns="53450" rIns="106908" bIns="53450" anchor="ctr"/>
            <a:lstStyle/>
            <a:p>
              <a:endParaRPr lang="zh-CN" altLang="zh-CN"/>
            </a:p>
          </p:txBody>
        </p:sp>
        <p:sp>
          <p:nvSpPr>
            <p:cNvPr id="172041" name="Rectangle 10"/>
            <p:cNvSpPr>
              <a:spLocks noChangeArrowheads="1"/>
            </p:cNvSpPr>
            <p:nvPr/>
          </p:nvSpPr>
          <p:spPr bwMode="auto">
            <a:xfrm rot="10800000">
              <a:off x="7758113" y="4773613"/>
              <a:ext cx="2724150" cy="977900"/>
            </a:xfrm>
            <a:prstGeom prst="rect">
              <a:avLst/>
            </a:prstGeom>
            <a:gradFill rotWithShape="1">
              <a:gsLst>
                <a:gs pos="0">
                  <a:srgbClr val="DDDDDD"/>
                </a:gs>
                <a:gs pos="100000">
                  <a:schemeClr val="bg1"/>
                </a:gs>
              </a:gsLst>
              <a:lin ang="5400000" scaled="1"/>
            </a:gradFill>
            <a:ln w="3175">
              <a:solidFill>
                <a:srgbClr val="C0C0C0"/>
              </a:solidFill>
              <a:miter lim="800000"/>
            </a:ln>
          </p:spPr>
          <p:txBody>
            <a:bodyPr wrap="none" lIns="106908" tIns="53450" rIns="106908" bIns="53450" anchor="ctr"/>
            <a:lstStyle/>
            <a:p>
              <a:endParaRPr lang="zh-CN" altLang="zh-CN"/>
            </a:p>
          </p:txBody>
        </p:sp>
        <p:sp>
          <p:nvSpPr>
            <p:cNvPr id="172042" name="AutoShape 11"/>
            <p:cNvSpPr>
              <a:spLocks noChangeArrowheads="1"/>
            </p:cNvSpPr>
            <p:nvPr/>
          </p:nvSpPr>
          <p:spPr bwMode="auto">
            <a:xfrm rot="10800000">
              <a:off x="7758113" y="4540250"/>
              <a:ext cx="2724150" cy="220663"/>
            </a:xfrm>
            <a:custGeom>
              <a:avLst/>
              <a:gdLst>
                <a:gd name="T0" fmla="*/ 2147483647 w 21600"/>
                <a:gd name="T1" fmla="*/ 2147483647 h 21600"/>
                <a:gd name="T2" fmla="*/ 2147483647 w 21600"/>
                <a:gd name="T3" fmla="*/ 2147483647 h 21600"/>
                <a:gd name="T4" fmla="*/ 2147483647 w 21600"/>
                <a:gd name="T5" fmla="*/ 2147483647 h 21600"/>
                <a:gd name="T6" fmla="*/ 2147483647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3592 w 21600"/>
                <a:gd name="T13" fmla="*/ 3592 h 21600"/>
                <a:gd name="T14" fmla="*/ 18008 w 21600"/>
                <a:gd name="T15" fmla="*/ 18008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3584" y="21600"/>
                  </a:lnTo>
                  <a:lnTo>
                    <a:pt x="18016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chemeClr val="tx1">
                    <a:alpha val="50000"/>
                  </a:schemeClr>
                </a:gs>
                <a:gs pos="100000">
                  <a:schemeClr val="bg1">
                    <a:alpha val="0"/>
                  </a:schemeClr>
                </a:gs>
              </a:gsLst>
              <a:lin ang="5400000" scaled="1"/>
            </a:gradFill>
            <a:ln w="9525">
              <a:noFill/>
              <a:round/>
            </a:ln>
          </p:spPr>
          <p:txBody>
            <a:bodyPr wrap="none" lIns="106908" tIns="53450" rIns="106908" bIns="53450" anchor="ctr"/>
            <a:lstStyle/>
            <a:p>
              <a:endParaRPr lang="zh-CN" altLang="en-US"/>
            </a:p>
          </p:txBody>
        </p:sp>
        <p:sp>
          <p:nvSpPr>
            <p:cNvPr id="172043" name="WordArt 14"/>
            <p:cNvSpPr>
              <a:spLocks noChangeArrowheads="1" noChangeShapeType="1"/>
            </p:cNvSpPr>
            <p:nvPr/>
          </p:nvSpPr>
          <p:spPr bwMode="auto">
            <a:xfrm>
              <a:off x="8847138" y="4992688"/>
              <a:ext cx="520700" cy="542925"/>
            </a:xfrm>
            <a:prstGeom prst="rect">
              <a:avLst/>
            </a:prstGeom>
          </p:spPr>
          <p:txBody>
            <a:bodyPr wrap="none" fromWordArt="1">
              <a:prstTxWarp prst="textPlain">
                <a:avLst>
                  <a:gd name="adj" fmla="val 50000"/>
                </a:avLst>
              </a:prstTxWarp>
            </a:bodyPr>
            <a:lstStyle/>
            <a:p>
              <a:pPr algn="ctr"/>
              <a:r>
                <a:rPr lang="en-US" altLang="zh-CN" sz="2800" kern="10" dirty="0" smtClean="0">
                  <a:ln w="9525">
                    <a:solidFill>
                      <a:schemeClr val="bg1"/>
                    </a:solidFill>
                    <a:round/>
                  </a:ln>
                  <a:solidFill>
                    <a:schemeClr val="bg2"/>
                  </a:solidFill>
                  <a:latin typeface="黑体"/>
                  <a:ea typeface="黑体"/>
                </a:rPr>
                <a:t>5</a:t>
              </a:r>
              <a:endParaRPr lang="zh-CN" altLang="en-US" sz="2800" kern="10" dirty="0">
                <a:ln w="9525">
                  <a:solidFill>
                    <a:schemeClr val="bg1"/>
                  </a:solidFill>
                  <a:round/>
                </a:ln>
                <a:solidFill>
                  <a:schemeClr val="bg2"/>
                </a:solidFill>
                <a:latin typeface="黑体"/>
                <a:ea typeface="黑体"/>
              </a:endParaRPr>
            </a:p>
          </p:txBody>
        </p:sp>
        <p:sp>
          <p:nvSpPr>
            <p:cNvPr id="172044" name="Rectangle 18"/>
            <p:cNvSpPr>
              <a:spLocks noChangeArrowheads="1"/>
            </p:cNvSpPr>
            <p:nvPr/>
          </p:nvSpPr>
          <p:spPr bwMode="auto">
            <a:xfrm>
              <a:off x="7850188" y="2163763"/>
              <a:ext cx="2540000" cy="831850"/>
            </a:xfrm>
            <a:prstGeom prst="rect">
              <a:avLst/>
            </a:prstGeom>
            <a:noFill/>
            <a:ln w="9525">
              <a:noFill/>
              <a:miter lim="800000"/>
            </a:ln>
          </p:spPr>
          <p:txBody>
            <a:bodyPr lIns="106908" tIns="53450" rIns="106908" bIns="53450" anchor="ctr"/>
            <a:lstStyle/>
            <a:p>
              <a:pPr algn="ctr"/>
              <a:r>
                <a:rPr lang="zh-CN" altLang="en-US" sz="1600" dirty="0" smtClean="0">
                  <a:latin typeface="微软雅黑" pitchFamily="34" charset="-122"/>
                  <a:ea typeface="微软雅黑" pitchFamily="34" charset="-122"/>
                </a:rPr>
                <a:t>互联网</a:t>
              </a:r>
              <a:r>
                <a:rPr lang="en-US" altLang="zh-CN" sz="1600" dirty="0">
                  <a:latin typeface="微软雅黑" pitchFamily="34" charset="-122"/>
                  <a:ea typeface="微软雅黑" pitchFamily="34" charset="-122"/>
                </a:rPr>
                <a:t>+</a:t>
              </a:r>
              <a:r>
                <a:rPr lang="zh-CN" altLang="en-US" sz="1600" dirty="0">
                  <a:latin typeface="微软雅黑" pitchFamily="34" charset="-122"/>
                  <a:ea typeface="微软雅黑" pitchFamily="34" charset="-122"/>
                </a:rPr>
                <a:t>下的大学生心理健康教育</a:t>
              </a:r>
              <a:endParaRPr lang="zh-CN" altLang="en-US" sz="1600" dirty="0">
                <a:latin typeface="微软雅黑" pitchFamily="34" charset="-122"/>
                <a:ea typeface="微软雅黑" pitchFamily="34" charset="-122"/>
              </a:endParaRPr>
            </a:p>
          </p:txBody>
        </p:sp>
      </p:grpSp>
      <p:pic>
        <p:nvPicPr>
          <p:cNvPr id="55316" name="Picture 19" descr="10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696118" y="3067052"/>
            <a:ext cx="1503363" cy="55213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" name="TextBox 31"/>
          <p:cNvSpPr txBox="1"/>
          <p:nvPr/>
        </p:nvSpPr>
        <p:spPr>
          <a:xfrm>
            <a:off x="389113" y="511144"/>
            <a:ext cx="7364414" cy="663943"/>
          </a:xfrm>
          <a:prstGeom prst="rect">
            <a:avLst/>
          </a:prstGeom>
          <a:noFill/>
        </p:spPr>
        <p:txBody>
          <a:bodyPr wrap="square" lIns="102789" tIns="51393" rIns="102789" bIns="51393">
            <a:spAutoFit/>
          </a:bodyPr>
          <a:lstStyle/>
          <a:p>
            <a:pPr lvl="0">
              <a:lnSpc>
                <a:spcPct val="130000"/>
              </a:lnSpc>
              <a:defRPr/>
            </a:pPr>
            <a:r>
              <a:rPr lang="en-US" altLang="zh-CN" sz="2800" b="0" kern="0" dirty="0" smtClean="0">
                <a:solidFill>
                  <a:srgbClr val="FFFC01"/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en-US" sz="2800" b="0" kern="0" dirty="0" smtClean="0">
                <a:solidFill>
                  <a:srgbClr val="FFFC01"/>
                </a:solidFill>
                <a:latin typeface="微软雅黑" pitchFamily="34" charset="-122"/>
                <a:ea typeface="微软雅黑" pitchFamily="34" charset="-122"/>
              </a:rPr>
              <a:t>、收集</a:t>
            </a:r>
            <a:r>
              <a:rPr lang="zh-CN" altLang="en-US" sz="2800" b="0" kern="0" dirty="0">
                <a:solidFill>
                  <a:srgbClr val="FFFC01"/>
                </a:solidFill>
                <a:latin typeface="微软雅黑" pitchFamily="34" charset="-122"/>
                <a:ea typeface="微软雅黑" pitchFamily="34" charset="-122"/>
              </a:rPr>
              <a:t>问题分析</a:t>
            </a:r>
            <a:endParaRPr lang="zh-CN" altLang="en-US" sz="2800" b="0" kern="0" dirty="0">
              <a:solidFill>
                <a:srgbClr val="FFFC0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600">
        <p14:prism isInverted="1"/>
      </p:transition>
    </mc:Choice>
    <mc:Fallback>
      <p:transition spd="slow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69998" name="Group 3"/>
          <p:cNvGrpSpPr/>
          <p:nvPr/>
        </p:nvGrpSpPr>
        <p:grpSpPr bwMode="auto">
          <a:xfrm>
            <a:off x="1463677" y="2740474"/>
            <a:ext cx="2836559" cy="839340"/>
            <a:chOff x="0" y="0"/>
            <a:chExt cx="1484" cy="527"/>
          </a:xfrm>
        </p:grpSpPr>
        <p:sp>
          <p:nvSpPr>
            <p:cNvPr id="170000" name="未知"/>
            <p:cNvSpPr/>
            <p:nvPr/>
          </p:nvSpPr>
          <p:spPr bwMode="auto">
            <a:xfrm>
              <a:off x="84" y="0"/>
              <a:ext cx="1400" cy="527"/>
            </a:xfrm>
            <a:custGeom>
              <a:avLst/>
              <a:gdLst>
                <a:gd name="T0" fmla="*/ 0 w 1400"/>
                <a:gd name="T1" fmla="*/ 108 h 527"/>
                <a:gd name="T2" fmla="*/ 837 w 1400"/>
                <a:gd name="T3" fmla="*/ 527 h 527"/>
                <a:gd name="T4" fmla="*/ 1400 w 1400"/>
                <a:gd name="T5" fmla="*/ 332 h 527"/>
                <a:gd name="T6" fmla="*/ 281 w 1400"/>
                <a:gd name="T7" fmla="*/ 0 h 527"/>
                <a:gd name="T8" fmla="*/ 0 w 1400"/>
                <a:gd name="T9" fmla="*/ 108 h 52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00"/>
                <a:gd name="T16" fmla="*/ 0 h 527"/>
                <a:gd name="T17" fmla="*/ 1400 w 1400"/>
                <a:gd name="T18" fmla="*/ 527 h 52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00" h="527">
                  <a:moveTo>
                    <a:pt x="0" y="108"/>
                  </a:moveTo>
                  <a:lnTo>
                    <a:pt x="837" y="527"/>
                  </a:lnTo>
                  <a:lnTo>
                    <a:pt x="1400" y="332"/>
                  </a:lnTo>
                  <a:lnTo>
                    <a:pt x="281" y="0"/>
                  </a:lnTo>
                  <a:lnTo>
                    <a:pt x="0" y="108"/>
                  </a:lnTo>
                  <a:close/>
                </a:path>
              </a:pathLst>
            </a:custGeom>
            <a:gradFill rotWithShape="1">
              <a:gsLst>
                <a:gs pos="0">
                  <a:srgbClr val="C0C0C0"/>
                </a:gs>
                <a:gs pos="100000">
                  <a:srgbClr val="4D4D4D"/>
                </a:gs>
              </a:gsLst>
              <a:lin ang="18900000" scaled="1"/>
            </a:gradFill>
            <a:ln w="9525">
              <a:round/>
            </a:ln>
            <a:scene3d>
              <a:camera prst="legacyObliqueBottom"/>
              <a:lightRig rig="legacyFlat3" dir="b"/>
            </a:scene3d>
            <a:sp3d extrusionH="227000" prstMaterial="legacyMatte">
              <a:bevelT w="13500" h="13500" prst="angle"/>
              <a:bevelB w="13500" h="13500" prst="angle"/>
              <a:extrusionClr>
                <a:srgbClr val="4D4D4D"/>
              </a:extrusionClr>
            </a:sp3d>
          </p:spPr>
          <p:txBody>
            <a:bodyPr>
              <a:flatTx/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70001" name="AutoShape 5"/>
            <p:cNvSpPr>
              <a:spLocks noChangeArrowheads="1"/>
            </p:cNvSpPr>
            <p:nvPr/>
          </p:nvSpPr>
          <p:spPr bwMode="auto">
            <a:xfrm rot="-9180000">
              <a:off x="0" y="380"/>
              <a:ext cx="942" cy="144"/>
            </a:xfrm>
            <a:custGeom>
              <a:avLst/>
              <a:gdLst>
                <a:gd name="T0" fmla="*/ 0 w 21600"/>
                <a:gd name="T1" fmla="*/ 0 h 21600"/>
                <a:gd name="T2" fmla="*/ 0 w 21600"/>
                <a:gd name="T3" fmla="*/ 0 h 21600"/>
                <a:gd name="T4" fmla="*/ 0 w 21600"/>
                <a:gd name="T5" fmla="*/ 0 h 21600"/>
                <a:gd name="T6" fmla="*/ 0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1789 w 21600"/>
                <a:gd name="T13" fmla="*/ 1800 h 21600"/>
                <a:gd name="T14" fmla="*/ 19811 w 21600"/>
                <a:gd name="T15" fmla="*/ 198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0" y="21600"/>
                  </a:lnTo>
                  <a:lnTo>
                    <a:pt x="21600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rgbClr val="5F5F5F">
                    <a:alpha val="0"/>
                  </a:srgbClr>
                </a:gs>
                <a:gs pos="100000">
                  <a:srgbClr val="969696"/>
                </a:gs>
              </a:gsLst>
              <a:lin ang="5400000" scaled="1"/>
            </a:gradFill>
            <a:ln w="9525">
              <a:noFill/>
              <a:round/>
            </a:ln>
          </p:spPr>
          <p:txBody>
            <a:bodyPr wrap="none" anchor="ctr"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</p:grpSp>
      <p:grpSp>
        <p:nvGrpSpPr>
          <p:cNvPr id="3" name="组合 2"/>
          <p:cNvGrpSpPr/>
          <p:nvPr/>
        </p:nvGrpSpPr>
        <p:grpSpPr bwMode="auto">
          <a:xfrm>
            <a:off x="3297239" y="2527301"/>
            <a:ext cx="8648177" cy="2022475"/>
            <a:chOff x="2657338" y="2133484"/>
            <a:chExt cx="8649373" cy="2023371"/>
          </a:xfrm>
        </p:grpSpPr>
        <p:sp>
          <p:nvSpPr>
            <p:cNvPr id="169995" name="未知"/>
            <p:cNvSpPr>
              <a:spLocks noChangeArrowheads="1"/>
            </p:cNvSpPr>
            <p:nvPr/>
          </p:nvSpPr>
          <p:spPr bwMode="auto">
            <a:xfrm>
              <a:off x="2657338" y="3065513"/>
              <a:ext cx="3130600" cy="1091342"/>
            </a:xfrm>
            <a:custGeom>
              <a:avLst/>
              <a:gdLst>
                <a:gd name="T0" fmla="*/ 2147483647 w 1698"/>
                <a:gd name="T1" fmla="*/ 2147483647 h 710"/>
                <a:gd name="T2" fmla="*/ 2147483647 w 1698"/>
                <a:gd name="T3" fmla="*/ 2147483647 h 710"/>
                <a:gd name="T4" fmla="*/ 2147483647 w 1698"/>
                <a:gd name="T5" fmla="*/ 0 h 710"/>
                <a:gd name="T6" fmla="*/ 0 w 1698"/>
                <a:gd name="T7" fmla="*/ 2147483647 h 710"/>
                <a:gd name="T8" fmla="*/ 2147483647 w 1698"/>
                <a:gd name="T9" fmla="*/ 2147483647 h 71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698"/>
                <a:gd name="T16" fmla="*/ 0 h 710"/>
                <a:gd name="T17" fmla="*/ 1698 w 1698"/>
                <a:gd name="T18" fmla="*/ 710 h 71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698" h="710">
                  <a:moveTo>
                    <a:pt x="1002" y="710"/>
                  </a:moveTo>
                  <a:lnTo>
                    <a:pt x="1698" y="366"/>
                  </a:lnTo>
                  <a:lnTo>
                    <a:pt x="591" y="0"/>
                  </a:lnTo>
                  <a:lnTo>
                    <a:pt x="0" y="202"/>
                  </a:lnTo>
                  <a:lnTo>
                    <a:pt x="1002" y="710"/>
                  </a:lnTo>
                  <a:close/>
                </a:path>
              </a:pathLst>
            </a:custGeom>
            <a:solidFill>
              <a:srgbClr val="C0C0C0">
                <a:alpha val="38039"/>
              </a:srgbClr>
            </a:solidFill>
            <a:ln w="9525">
              <a:noFill/>
              <a:round/>
            </a:ln>
          </p:spPr>
          <p:txBody>
            <a:bodyPr lIns="106908" tIns="53450" rIns="106908" bIns="53450"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69996" name="未知"/>
            <p:cNvSpPr/>
            <p:nvPr/>
          </p:nvSpPr>
          <p:spPr bwMode="auto">
            <a:xfrm>
              <a:off x="2806414" y="2429819"/>
              <a:ext cx="3130600" cy="1091343"/>
            </a:xfrm>
            <a:custGeom>
              <a:avLst/>
              <a:gdLst>
                <a:gd name="T0" fmla="*/ 2147483647 w 1698"/>
                <a:gd name="T1" fmla="*/ 2147483647 h 710"/>
                <a:gd name="T2" fmla="*/ 2147483647 w 1698"/>
                <a:gd name="T3" fmla="*/ 2147483647 h 710"/>
                <a:gd name="T4" fmla="*/ 2147483647 w 1698"/>
                <a:gd name="T5" fmla="*/ 0 h 710"/>
                <a:gd name="T6" fmla="*/ 0 w 1698"/>
                <a:gd name="T7" fmla="*/ 2147483647 h 710"/>
                <a:gd name="T8" fmla="*/ 2147483647 w 1698"/>
                <a:gd name="T9" fmla="*/ 2147483647 h 71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698"/>
                <a:gd name="T16" fmla="*/ 0 h 710"/>
                <a:gd name="T17" fmla="*/ 1698 w 1698"/>
                <a:gd name="T18" fmla="*/ 710 h 71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698" h="710">
                  <a:moveTo>
                    <a:pt x="1002" y="710"/>
                  </a:moveTo>
                  <a:lnTo>
                    <a:pt x="1698" y="366"/>
                  </a:lnTo>
                  <a:lnTo>
                    <a:pt x="591" y="0"/>
                  </a:lnTo>
                  <a:lnTo>
                    <a:pt x="0" y="202"/>
                  </a:lnTo>
                  <a:lnTo>
                    <a:pt x="1002" y="710"/>
                  </a:lnTo>
                  <a:close/>
                </a:path>
              </a:pathLst>
            </a:custGeom>
            <a:gradFill rotWithShape="1">
              <a:gsLst>
                <a:gs pos="0">
                  <a:schemeClr val="accent1"/>
                </a:gs>
                <a:gs pos="100000">
                  <a:schemeClr val="accent2">
                    <a:alpha val="89998"/>
                  </a:schemeClr>
                </a:gs>
              </a:gsLst>
              <a:lin ang="18900000" scaled="1"/>
            </a:gradFill>
            <a:ln w="9525">
              <a:round/>
            </a:ln>
            <a:scene3d>
              <a:camera prst="legacyObliqueBottom"/>
              <a:lightRig rig="legacyFlat3" dir="b"/>
            </a:scene3d>
            <a:sp3d extrusionH="227000" prstMaterial="legacyMatte">
              <a:bevelT w="13500" h="13500" prst="angle"/>
              <a:bevelB w="13500" h="13500" prst="angle"/>
              <a:extrusionClr>
                <a:schemeClr val="accent2"/>
              </a:extrusionClr>
            </a:sp3d>
          </p:spPr>
          <p:txBody>
            <a:bodyPr lIns="106908" tIns="53450" rIns="106908" bIns="53450">
              <a:flatTx/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69997" name="AutoShape 9"/>
            <p:cNvSpPr/>
            <p:nvPr/>
          </p:nvSpPr>
          <p:spPr bwMode="auto">
            <a:xfrm>
              <a:off x="5606369" y="2133484"/>
              <a:ext cx="5700342" cy="522570"/>
            </a:xfrm>
            <a:prstGeom prst="accentCallout1">
              <a:avLst>
                <a:gd name="adj1" fmla="val 21949"/>
                <a:gd name="adj2" fmla="val -3343"/>
                <a:gd name="adj3" fmla="val 145648"/>
                <a:gd name="adj4" fmla="val -20141"/>
              </a:avLst>
            </a:prstGeom>
            <a:noFill/>
            <a:ln w="9525">
              <a:solidFill>
                <a:srgbClr val="C0C0C0"/>
              </a:solidFill>
              <a:miter lim="800000"/>
            </a:ln>
          </p:spPr>
          <p:txBody>
            <a:bodyPr lIns="106908" tIns="53450" rIns="106908" bIns="53450"/>
            <a:lstStyle/>
            <a:p>
              <a:r>
                <a:rPr lang="zh-CN" altLang="en-US" sz="2000" b="0" dirty="0" smtClean="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难题和思考</a:t>
              </a:r>
              <a:endParaRPr lang="zh-CN" altLang="en-US" sz="2000" b="0" dirty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</p:grpSp>
      <p:grpSp>
        <p:nvGrpSpPr>
          <p:cNvPr id="169991" name="组合 3"/>
          <p:cNvGrpSpPr/>
          <p:nvPr/>
        </p:nvGrpSpPr>
        <p:grpSpPr bwMode="auto">
          <a:xfrm>
            <a:off x="5059820" y="3903664"/>
            <a:ext cx="6457493" cy="2649537"/>
            <a:chOff x="4419494" y="3510013"/>
            <a:chExt cx="6458056" cy="2649487"/>
          </a:xfrm>
        </p:grpSpPr>
        <p:sp>
          <p:nvSpPr>
            <p:cNvPr id="169992" name="AutoShape 11"/>
            <p:cNvSpPr>
              <a:spLocks noChangeArrowheads="1"/>
            </p:cNvSpPr>
            <p:nvPr/>
          </p:nvSpPr>
          <p:spPr bwMode="auto">
            <a:xfrm rot="-9180000">
              <a:off x="4419494" y="4601351"/>
              <a:ext cx="2368018" cy="229421"/>
            </a:xfrm>
            <a:custGeom>
              <a:avLst/>
              <a:gdLst>
                <a:gd name="T0" fmla="*/ 2147483647 w 21600"/>
                <a:gd name="T1" fmla="*/ 2147483647 h 21600"/>
                <a:gd name="T2" fmla="*/ 2147483647 w 21600"/>
                <a:gd name="T3" fmla="*/ 2147483647 h 21600"/>
                <a:gd name="T4" fmla="*/ 0 w 21600"/>
                <a:gd name="T5" fmla="*/ 2147483647 h 21600"/>
                <a:gd name="T6" fmla="*/ 2147483647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1800 w 21600"/>
                <a:gd name="T13" fmla="*/ 1800 h 21600"/>
                <a:gd name="T14" fmla="*/ 19800 w 21600"/>
                <a:gd name="T15" fmla="*/ 198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0" y="21600"/>
                  </a:lnTo>
                  <a:lnTo>
                    <a:pt x="21600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rgbClr val="5F5F5F">
                    <a:alpha val="0"/>
                  </a:srgbClr>
                </a:gs>
                <a:gs pos="100000">
                  <a:srgbClr val="969696"/>
                </a:gs>
              </a:gsLst>
              <a:lin ang="5400000" scaled="1"/>
            </a:gradFill>
            <a:ln w="9525">
              <a:noFill/>
              <a:round/>
            </a:ln>
          </p:spPr>
          <p:txBody>
            <a:bodyPr wrap="none" lIns="106908" tIns="53450" rIns="106908" bIns="53450" anchor="ctr"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69993" name="未知"/>
            <p:cNvSpPr/>
            <p:nvPr/>
          </p:nvSpPr>
          <p:spPr bwMode="auto">
            <a:xfrm>
              <a:off x="4599150" y="3510013"/>
              <a:ext cx="6274578" cy="2211362"/>
            </a:xfrm>
            <a:custGeom>
              <a:avLst/>
              <a:gdLst>
                <a:gd name="T0" fmla="*/ 0 w 3283"/>
                <a:gd name="T1" fmla="*/ 2147483647 h 1388"/>
                <a:gd name="T2" fmla="*/ 2147483647 w 3283"/>
                <a:gd name="T3" fmla="*/ 2147483647 h 1388"/>
                <a:gd name="T4" fmla="*/ 2147483647 w 3283"/>
                <a:gd name="T5" fmla="*/ 2147483647 h 1388"/>
                <a:gd name="T6" fmla="*/ 2147483647 w 3283"/>
                <a:gd name="T7" fmla="*/ 2147483647 h 1388"/>
                <a:gd name="T8" fmla="*/ 2147483647 w 3283"/>
                <a:gd name="T9" fmla="*/ 2147483647 h 1388"/>
                <a:gd name="T10" fmla="*/ 2147483647 w 3283"/>
                <a:gd name="T11" fmla="*/ 2147483647 h 1388"/>
                <a:gd name="T12" fmla="*/ 2147483647 w 3283"/>
                <a:gd name="T13" fmla="*/ 0 h 1388"/>
                <a:gd name="T14" fmla="*/ 0 w 3283"/>
                <a:gd name="T15" fmla="*/ 2147483647 h 138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w 3283"/>
                <a:gd name="T25" fmla="*/ 0 h 1388"/>
                <a:gd name="T26" fmla="*/ 3283 w 3283"/>
                <a:gd name="T27" fmla="*/ 1388 h 1388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T24" t="T25" r="T26" b="T27"/>
              <a:pathLst>
                <a:path w="3283" h="1388">
                  <a:moveTo>
                    <a:pt x="0" y="332"/>
                  </a:moveTo>
                  <a:lnTo>
                    <a:pt x="1065" y="869"/>
                  </a:lnTo>
                  <a:lnTo>
                    <a:pt x="177" y="1388"/>
                  </a:lnTo>
                  <a:lnTo>
                    <a:pt x="3283" y="1388"/>
                  </a:lnTo>
                  <a:lnTo>
                    <a:pt x="2529" y="96"/>
                  </a:lnTo>
                  <a:lnTo>
                    <a:pt x="1981" y="414"/>
                  </a:lnTo>
                  <a:lnTo>
                    <a:pt x="685" y="0"/>
                  </a:lnTo>
                  <a:lnTo>
                    <a:pt x="0" y="332"/>
                  </a:lnTo>
                  <a:close/>
                </a:path>
              </a:pathLst>
            </a:custGeom>
            <a:gradFill rotWithShape="1">
              <a:gsLst>
                <a:gs pos="0">
                  <a:srgbClr val="C0C0C0"/>
                </a:gs>
                <a:gs pos="100000">
                  <a:srgbClr val="4D4D4D"/>
                </a:gs>
              </a:gsLst>
              <a:lin ang="18900000" scaled="1"/>
            </a:gradFill>
            <a:ln w="9525">
              <a:round/>
            </a:ln>
            <a:scene3d>
              <a:camera prst="legacyObliqueBottom"/>
              <a:lightRig rig="legacyFlat3" dir="b"/>
            </a:scene3d>
            <a:sp3d extrusionH="227000" prstMaterial="legacyMatte">
              <a:bevelT w="13500" h="13500" prst="angle"/>
              <a:bevelB w="13500" h="13500" prst="angle"/>
              <a:extrusionClr>
                <a:srgbClr val="4D4D4D"/>
              </a:extrusionClr>
            </a:sp3d>
          </p:spPr>
          <p:txBody>
            <a:bodyPr lIns="106908" tIns="53450" rIns="106908" bIns="53450">
              <a:flatTx/>
            </a:bodyPr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  <p:sp>
          <p:nvSpPr>
            <p:cNvPr id="169994" name="AutoShape 13"/>
            <p:cNvSpPr>
              <a:spLocks noChangeArrowheads="1"/>
            </p:cNvSpPr>
            <p:nvPr/>
          </p:nvSpPr>
          <p:spPr bwMode="auto">
            <a:xfrm rot="10800000">
              <a:off x="4929793" y="5839267"/>
              <a:ext cx="5947757" cy="320233"/>
            </a:xfrm>
            <a:custGeom>
              <a:avLst/>
              <a:gdLst>
                <a:gd name="T0" fmla="*/ 2147483647 w 21600"/>
                <a:gd name="T1" fmla="*/ 2147483647 h 21600"/>
                <a:gd name="T2" fmla="*/ 2147483647 w 21600"/>
                <a:gd name="T3" fmla="*/ 2147483647 h 21600"/>
                <a:gd name="T4" fmla="*/ 0 w 21600"/>
                <a:gd name="T5" fmla="*/ 2147483647 h 21600"/>
                <a:gd name="T6" fmla="*/ 2147483647 w 21600"/>
                <a:gd name="T7" fmla="*/ 0 h 21600"/>
                <a:gd name="T8" fmla="*/ 0 60000 65536"/>
                <a:gd name="T9" fmla="*/ 0 60000 65536"/>
                <a:gd name="T10" fmla="*/ 0 60000 65536"/>
                <a:gd name="T11" fmla="*/ 0 60000 65536"/>
                <a:gd name="T12" fmla="*/ 1800 w 21600"/>
                <a:gd name="T13" fmla="*/ 1800 h 21600"/>
                <a:gd name="T14" fmla="*/ 19800 w 21600"/>
                <a:gd name="T15" fmla="*/ 19800 h 21600"/>
              </a:gdLst>
              <a:ahLst/>
              <a:cxnLst>
                <a:cxn ang="T8">
                  <a:pos x="T0" y="T1"/>
                </a:cxn>
                <a:cxn ang="T9">
                  <a:pos x="T2" y="T3"/>
                </a:cxn>
                <a:cxn ang="T10">
                  <a:pos x="T4" y="T5"/>
                </a:cxn>
                <a:cxn ang="T11">
                  <a:pos x="T6" y="T7"/>
                </a:cxn>
              </a:cxnLst>
              <a:rect l="T12" t="T13" r="T14" b="T15"/>
              <a:pathLst>
                <a:path w="21600" h="21600">
                  <a:moveTo>
                    <a:pt x="0" y="0"/>
                  </a:moveTo>
                  <a:lnTo>
                    <a:pt x="0" y="21600"/>
                  </a:lnTo>
                  <a:lnTo>
                    <a:pt x="21600" y="21600"/>
                  </a:lnTo>
                  <a:lnTo>
                    <a:pt x="21600" y="0"/>
                  </a:lnTo>
                  <a:lnTo>
                    <a:pt x="0" y="0"/>
                  </a:lnTo>
                  <a:close/>
                </a:path>
              </a:pathLst>
            </a:custGeom>
            <a:gradFill rotWithShape="1">
              <a:gsLst>
                <a:gs pos="0">
                  <a:srgbClr val="5F5F5F">
                    <a:alpha val="0"/>
                  </a:srgbClr>
                </a:gs>
                <a:gs pos="100000">
                  <a:srgbClr val="969696"/>
                </a:gs>
              </a:gsLst>
              <a:lin ang="5400000" scaled="1"/>
            </a:gradFill>
            <a:ln w="9525">
              <a:noFill/>
              <a:round/>
            </a:ln>
          </p:spPr>
          <p:txBody>
            <a:bodyPr wrap="none" lIns="106908" tIns="53450" rIns="106908" bIns="53450" anchor="ctr"/>
            <a:lstStyle/>
            <a:p>
              <a:endParaRPr lang="zh-CN" altLang="en-US">
                <a:solidFill>
                  <a:srgbClr val="000000"/>
                </a:solidFill>
              </a:endParaRPr>
            </a:p>
          </p:txBody>
        </p:sp>
      </p:grpSp>
      <p:pic>
        <p:nvPicPr>
          <p:cNvPr id="54285" name="Picture 15" descr="图片26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368427" y="3524250"/>
            <a:ext cx="2922587" cy="2540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9" name="TextBox 31"/>
          <p:cNvSpPr txBox="1"/>
          <p:nvPr/>
        </p:nvSpPr>
        <p:spPr>
          <a:xfrm>
            <a:off x="389113" y="511144"/>
            <a:ext cx="7364414" cy="663943"/>
          </a:xfrm>
          <a:prstGeom prst="rect">
            <a:avLst/>
          </a:prstGeom>
          <a:noFill/>
        </p:spPr>
        <p:txBody>
          <a:bodyPr wrap="square" lIns="102789" tIns="51393" rIns="102789" bIns="51393">
            <a:spAutoFit/>
          </a:bodyPr>
          <a:lstStyle/>
          <a:p>
            <a:pPr lvl="0">
              <a:lnSpc>
                <a:spcPct val="130000"/>
              </a:lnSpc>
              <a:defRPr/>
            </a:pPr>
            <a:r>
              <a:rPr lang="en-US" altLang="zh-CN" sz="2800" b="0" kern="0" dirty="0" smtClean="0">
                <a:solidFill>
                  <a:srgbClr val="FFFC01"/>
                </a:solidFill>
                <a:latin typeface="微软雅黑" pitchFamily="34" charset="-122"/>
                <a:ea typeface="微软雅黑" pitchFamily="34" charset="-122"/>
              </a:rPr>
              <a:t>3</a:t>
            </a:r>
            <a:r>
              <a:rPr lang="zh-CN" altLang="en-US" sz="2800" b="0" kern="0" dirty="0" smtClean="0">
                <a:solidFill>
                  <a:srgbClr val="FFFC01"/>
                </a:solidFill>
                <a:latin typeface="微软雅黑" pitchFamily="34" charset="-122"/>
                <a:ea typeface="微软雅黑" pitchFamily="34" charset="-122"/>
              </a:rPr>
              <a:t>、收集</a:t>
            </a:r>
            <a:r>
              <a:rPr lang="zh-CN" altLang="en-US" sz="2800" b="0" kern="0" dirty="0">
                <a:solidFill>
                  <a:srgbClr val="FFFC01"/>
                </a:solidFill>
                <a:latin typeface="微软雅黑" pitchFamily="34" charset="-122"/>
                <a:ea typeface="微软雅黑" pitchFamily="34" charset="-122"/>
              </a:rPr>
              <a:t>问题分析</a:t>
            </a:r>
            <a:endParaRPr lang="zh-CN" altLang="en-US" sz="2800" b="0" kern="0" dirty="0">
              <a:solidFill>
                <a:srgbClr val="FFFC01"/>
              </a:solidFill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400" advClick="0" advTm="4000">
        <p14:doors dir="vert"/>
      </p:transition>
    </mc:Choice>
    <mc:Fallback>
      <p:transition spd="slow" advClick="0" advTm="400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微笑PPT - 小A">
  <a:themeElements>
    <a:clrScheme name="微笑PPT - 小A 1">
      <a:dk1>
        <a:srgbClr val="000000"/>
      </a:dk1>
      <a:lt1>
        <a:srgbClr val="FFFFFF"/>
      </a:lt1>
      <a:dk2>
        <a:srgbClr val="FFFFFF"/>
      </a:dk2>
      <a:lt2>
        <a:srgbClr val="B2B2B2"/>
      </a:lt2>
      <a:accent1>
        <a:srgbClr val="E20000"/>
      </a:accent1>
      <a:accent2>
        <a:srgbClr val="CC0000"/>
      </a:accent2>
      <a:accent3>
        <a:srgbClr val="FFFFFF"/>
      </a:accent3>
      <a:accent4>
        <a:srgbClr val="000000"/>
      </a:accent4>
      <a:accent5>
        <a:srgbClr val="EEAAAA"/>
      </a:accent5>
      <a:accent6>
        <a:srgbClr val="B90000"/>
      </a:accent6>
      <a:hlink>
        <a:srgbClr val="800000"/>
      </a:hlink>
      <a:folHlink>
        <a:srgbClr val="FFCC00"/>
      </a:folHlink>
    </a:clrScheme>
    <a:fontScheme name="微笑PPT - 小A">
      <a:majorFont>
        <a:latin typeface="Arial"/>
        <a:ea typeface="微软雅黑"/>
        <a:cs typeface="宋体"/>
      </a:majorFont>
      <a:minorFont>
        <a:latin typeface="Arial"/>
        <a:ea typeface="微软雅黑"/>
        <a:cs typeface="宋体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华文细黑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1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  <a:ea typeface="华文细黑" pitchFamily="2" charset="-122"/>
          </a:defRPr>
        </a:defPPr>
      </a:lstStyle>
    </a:lnDef>
  </a:objectDefaults>
  <a:extraClrSchemeLst>
    <a:extraClrScheme>
      <a:clrScheme name="微笑PPT - 小A 1">
        <a:dk1>
          <a:srgbClr val="000000"/>
        </a:dk1>
        <a:lt1>
          <a:srgbClr val="FFFFFF"/>
        </a:lt1>
        <a:dk2>
          <a:srgbClr val="FFFFFF"/>
        </a:dk2>
        <a:lt2>
          <a:srgbClr val="B2B2B2"/>
        </a:lt2>
        <a:accent1>
          <a:srgbClr val="E20000"/>
        </a:accent1>
        <a:accent2>
          <a:srgbClr val="CC0000"/>
        </a:accent2>
        <a:accent3>
          <a:srgbClr val="FFFFFF"/>
        </a:accent3>
        <a:accent4>
          <a:srgbClr val="000000"/>
        </a:accent4>
        <a:accent5>
          <a:srgbClr val="EEAAAA"/>
        </a:accent5>
        <a:accent6>
          <a:srgbClr val="B90000"/>
        </a:accent6>
        <a:hlink>
          <a:srgbClr val="800000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1_演示设计">
  <a:themeElements>
    <a:clrScheme name="演示设计 6">
      <a:dk1>
        <a:srgbClr val="000000"/>
      </a:dk1>
      <a:lt1>
        <a:srgbClr val="FFFFFF"/>
      </a:lt1>
      <a:dk2>
        <a:srgbClr val="000000"/>
      </a:dk2>
      <a:lt2>
        <a:srgbClr val="B2B2B2"/>
      </a:lt2>
      <a:accent1>
        <a:srgbClr val="FF0517"/>
      </a:accent1>
      <a:accent2>
        <a:srgbClr val="BC000D"/>
      </a:accent2>
      <a:accent3>
        <a:srgbClr val="FFFFFF"/>
      </a:accent3>
      <a:accent4>
        <a:srgbClr val="000000"/>
      </a:accent4>
      <a:accent5>
        <a:srgbClr val="FFAAAB"/>
      </a:accent5>
      <a:accent6>
        <a:srgbClr val="AA000B"/>
      </a:accent6>
      <a:hlink>
        <a:srgbClr val="3A0004"/>
      </a:hlink>
      <a:folHlink>
        <a:srgbClr val="FF3B3B"/>
      </a:folHlink>
    </a:clrScheme>
    <a:fontScheme name="演示设计">
      <a:majorFont>
        <a:latin typeface="Arial"/>
        <a:ea typeface="华文细黑"/>
        <a:cs typeface=""/>
      </a:majorFont>
      <a:minorFont>
        <a:latin typeface="Arial"/>
        <a:ea typeface="华文细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0" i="1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华文细黑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0" i="1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华文细黑" pitchFamily="2" charset="-122"/>
          </a:defRPr>
        </a:defPPr>
      </a:lstStyle>
    </a:lnDef>
  </a:objectDefaults>
  <a:extraClrSchemeLst>
    <a:extraClrScheme>
      <a:clrScheme name="演示设计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00"/>
        </a:accent1>
        <a:accent2>
          <a:srgbClr val="FF9933"/>
        </a:accent2>
        <a:accent3>
          <a:srgbClr val="FFFFFF"/>
        </a:accent3>
        <a:accent4>
          <a:srgbClr val="000000"/>
        </a:accent4>
        <a:accent5>
          <a:srgbClr val="FFE2AA"/>
        </a:accent5>
        <a:accent6>
          <a:srgbClr val="E78A2D"/>
        </a:accent6>
        <a:hlink>
          <a:srgbClr val="463900"/>
        </a:hlink>
        <a:folHlink>
          <a:srgbClr val="FFE67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演示设计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9021"/>
        </a:accent1>
        <a:accent2>
          <a:srgbClr val="DA5800"/>
        </a:accent2>
        <a:accent3>
          <a:srgbClr val="FFFFFF"/>
        </a:accent3>
        <a:accent4>
          <a:srgbClr val="000000"/>
        </a:accent4>
        <a:accent5>
          <a:srgbClr val="FFC6AB"/>
        </a:accent5>
        <a:accent6>
          <a:srgbClr val="C54F00"/>
        </a:accent6>
        <a:hlink>
          <a:srgbClr val="963D00"/>
        </a:hlink>
        <a:folHlink>
          <a:srgbClr val="FFAD5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演示设计 3">
        <a:dk1>
          <a:srgbClr val="000000"/>
        </a:dk1>
        <a:lt1>
          <a:srgbClr val="FFFFFF"/>
        </a:lt1>
        <a:dk2>
          <a:srgbClr val="000000"/>
        </a:dk2>
        <a:lt2>
          <a:srgbClr val="C0C0C0"/>
        </a:lt2>
        <a:accent1>
          <a:srgbClr val="5B8CC1"/>
        </a:accent1>
        <a:accent2>
          <a:srgbClr val="2A5682"/>
        </a:accent2>
        <a:accent3>
          <a:srgbClr val="FFFFFF"/>
        </a:accent3>
        <a:accent4>
          <a:srgbClr val="000000"/>
        </a:accent4>
        <a:accent5>
          <a:srgbClr val="B5C5DD"/>
        </a:accent5>
        <a:accent6>
          <a:srgbClr val="254D75"/>
        </a:accent6>
        <a:hlink>
          <a:srgbClr val="002850"/>
        </a:hlink>
        <a:folHlink>
          <a:srgbClr val="2A94F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演示设计 4">
        <a:dk1>
          <a:srgbClr val="000000"/>
        </a:dk1>
        <a:lt1>
          <a:srgbClr val="FFFFFF"/>
        </a:lt1>
        <a:dk2>
          <a:srgbClr val="000000"/>
        </a:dk2>
        <a:lt2>
          <a:srgbClr val="C0C0C0"/>
        </a:lt2>
        <a:accent1>
          <a:srgbClr val="B2B2B2"/>
        </a:accent1>
        <a:accent2>
          <a:srgbClr val="5F5F5F"/>
        </a:accent2>
        <a:accent3>
          <a:srgbClr val="FFFFFF"/>
        </a:accent3>
        <a:accent4>
          <a:srgbClr val="000000"/>
        </a:accent4>
        <a:accent5>
          <a:srgbClr val="D5D5D5"/>
        </a:accent5>
        <a:accent6>
          <a:srgbClr val="555555"/>
        </a:accent6>
        <a:hlink>
          <a:srgbClr val="1C1C1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演示设计 5">
        <a:dk1>
          <a:srgbClr val="000000"/>
        </a:dk1>
        <a:lt1>
          <a:srgbClr val="FFFFFF"/>
        </a:lt1>
        <a:dk2>
          <a:srgbClr val="000000"/>
        </a:dk2>
        <a:lt2>
          <a:srgbClr val="B2B2B2"/>
        </a:lt2>
        <a:accent1>
          <a:srgbClr val="BF59B8"/>
        </a:accent1>
        <a:accent2>
          <a:srgbClr val="884183"/>
        </a:accent2>
        <a:accent3>
          <a:srgbClr val="FFFFFF"/>
        </a:accent3>
        <a:accent4>
          <a:srgbClr val="000000"/>
        </a:accent4>
        <a:accent5>
          <a:srgbClr val="DCB5D8"/>
        </a:accent5>
        <a:accent6>
          <a:srgbClr val="7B3A76"/>
        </a:accent6>
        <a:hlink>
          <a:srgbClr val="371535"/>
        </a:hlink>
        <a:folHlink>
          <a:srgbClr val="C468B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演示设计 6">
        <a:dk1>
          <a:srgbClr val="000000"/>
        </a:dk1>
        <a:lt1>
          <a:srgbClr val="FFFFFF"/>
        </a:lt1>
        <a:dk2>
          <a:srgbClr val="000000"/>
        </a:dk2>
        <a:lt2>
          <a:srgbClr val="B2B2B2"/>
        </a:lt2>
        <a:accent1>
          <a:srgbClr val="FF0517"/>
        </a:accent1>
        <a:accent2>
          <a:srgbClr val="BC000D"/>
        </a:accent2>
        <a:accent3>
          <a:srgbClr val="FFFFFF"/>
        </a:accent3>
        <a:accent4>
          <a:srgbClr val="000000"/>
        </a:accent4>
        <a:accent5>
          <a:srgbClr val="FFAAAB"/>
        </a:accent5>
        <a:accent6>
          <a:srgbClr val="AA000B"/>
        </a:accent6>
        <a:hlink>
          <a:srgbClr val="3A0004"/>
        </a:hlink>
        <a:folHlink>
          <a:srgbClr val="FF3B3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演示设计 7">
        <a:dk1>
          <a:srgbClr val="000000"/>
        </a:dk1>
        <a:lt1>
          <a:srgbClr val="FFFFFF"/>
        </a:lt1>
        <a:dk2>
          <a:srgbClr val="000000"/>
        </a:dk2>
        <a:lt2>
          <a:srgbClr val="C0C0C0"/>
        </a:lt2>
        <a:accent1>
          <a:srgbClr val="DFE0BE"/>
        </a:accent1>
        <a:accent2>
          <a:srgbClr val="D1D46B"/>
        </a:accent2>
        <a:accent3>
          <a:srgbClr val="FFFFFF"/>
        </a:accent3>
        <a:accent4>
          <a:srgbClr val="000000"/>
        </a:accent4>
        <a:accent5>
          <a:srgbClr val="ECEDDB"/>
        </a:accent5>
        <a:accent6>
          <a:srgbClr val="BDC060"/>
        </a:accent6>
        <a:hlink>
          <a:srgbClr val="3A3B11"/>
        </a:hlink>
        <a:folHlink>
          <a:srgbClr val="DDDF9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演示设计 8">
        <a:dk1>
          <a:srgbClr val="000000"/>
        </a:dk1>
        <a:lt1>
          <a:srgbClr val="FFFFFF"/>
        </a:lt1>
        <a:dk2>
          <a:srgbClr val="000000"/>
        </a:dk2>
        <a:lt2>
          <a:srgbClr val="C0C0C0"/>
        </a:lt2>
        <a:accent1>
          <a:srgbClr val="6FC01E"/>
        </a:accent1>
        <a:accent2>
          <a:srgbClr val="4F7913"/>
        </a:accent2>
        <a:accent3>
          <a:srgbClr val="FFFFFF"/>
        </a:accent3>
        <a:accent4>
          <a:srgbClr val="000000"/>
        </a:accent4>
        <a:accent5>
          <a:srgbClr val="BBDCAB"/>
        </a:accent5>
        <a:accent6>
          <a:srgbClr val="476D10"/>
        </a:accent6>
        <a:hlink>
          <a:srgbClr val="26420A"/>
        </a:hlink>
        <a:folHlink>
          <a:srgbClr val="7BD52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www.iloveppt.org">
  <a:themeElements>
    <a:clrScheme name="1_Copyright (c) 2007-2010 NordriDesign™ _light 1">
      <a:dk1>
        <a:srgbClr val="000000"/>
      </a:dk1>
      <a:lt1>
        <a:srgbClr val="FFFFFF"/>
      </a:lt1>
      <a:dk2>
        <a:srgbClr val="FFFFFF"/>
      </a:dk2>
      <a:lt2>
        <a:srgbClr val="B2B2B2"/>
      </a:lt2>
      <a:accent1>
        <a:srgbClr val="E20000"/>
      </a:accent1>
      <a:accent2>
        <a:srgbClr val="CC0000"/>
      </a:accent2>
      <a:accent3>
        <a:srgbClr val="FFFFFF"/>
      </a:accent3>
      <a:accent4>
        <a:srgbClr val="000000"/>
      </a:accent4>
      <a:accent5>
        <a:srgbClr val="EEAAAA"/>
      </a:accent5>
      <a:accent6>
        <a:srgbClr val="B90000"/>
      </a:accent6>
      <a:hlink>
        <a:srgbClr val="800000"/>
      </a:hlink>
      <a:folHlink>
        <a:srgbClr val="FFCC00"/>
      </a:folHlink>
    </a:clrScheme>
    <a:fontScheme name="1_Copyright (c) 2007-2010 NordriDesign™ _light">
      <a:majorFont>
        <a:latin typeface="Arial"/>
        <a:ea typeface="微软雅黑"/>
        <a:cs typeface=""/>
      </a:majorFont>
      <a:minorFont>
        <a:latin typeface="Arial"/>
        <a:ea typeface="微软雅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1_Copyright (c) 2007-2010 NordriDesign™ _light 1">
        <a:dk1>
          <a:srgbClr val="000000"/>
        </a:dk1>
        <a:lt1>
          <a:srgbClr val="FFFFFF"/>
        </a:lt1>
        <a:dk2>
          <a:srgbClr val="FFFFFF"/>
        </a:dk2>
        <a:lt2>
          <a:srgbClr val="B2B2B2"/>
        </a:lt2>
        <a:accent1>
          <a:srgbClr val="E20000"/>
        </a:accent1>
        <a:accent2>
          <a:srgbClr val="CC0000"/>
        </a:accent2>
        <a:accent3>
          <a:srgbClr val="FFFFFF"/>
        </a:accent3>
        <a:accent4>
          <a:srgbClr val="000000"/>
        </a:accent4>
        <a:accent5>
          <a:srgbClr val="EEAAAA"/>
        </a:accent5>
        <a:accent6>
          <a:srgbClr val="B90000"/>
        </a:accent6>
        <a:hlink>
          <a:srgbClr val="800000"/>
        </a:hlink>
        <a:folHlink>
          <a:srgbClr val="FFCC0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a="http://schemas.openxmlformats.org/drawingml/2006/main" name="1_Weißer Hintergrund">
  <a:themeElements>
    <a:clrScheme name="1_Weißer Hintergrund 1">
      <a:dk1>
        <a:srgbClr val="000000"/>
      </a:dk1>
      <a:lt1>
        <a:srgbClr val="EAEAEA"/>
      </a:lt1>
      <a:dk2>
        <a:srgbClr val="FEA501"/>
      </a:dk2>
      <a:lt2>
        <a:srgbClr val="C40505"/>
      </a:lt2>
      <a:accent1>
        <a:srgbClr val="0061B2"/>
      </a:accent1>
      <a:accent2>
        <a:srgbClr val="2A79D0"/>
      </a:accent2>
      <a:accent3>
        <a:srgbClr val="F3F3F3"/>
      </a:accent3>
      <a:accent4>
        <a:srgbClr val="000000"/>
      </a:accent4>
      <a:accent5>
        <a:srgbClr val="AAB7D5"/>
      </a:accent5>
      <a:accent6>
        <a:srgbClr val="256DBC"/>
      </a:accent6>
      <a:hlink>
        <a:srgbClr val="69A2E1"/>
      </a:hlink>
      <a:folHlink>
        <a:srgbClr val="9DC2EB"/>
      </a:folHlink>
    </a:clrScheme>
    <a:fontScheme name="1_Weißer Hintergrund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DDDDDD"/>
        </a:solidFill>
        <a:ln>
          <a:noFill/>
        </a:ln>
      </a:spPr>
      <a:bodyPr vert="horz" wrap="none" lIns="91440" tIns="45720" rIns="91440" bIns="45720" numCol="1" anchor="ctr" anchorCtr="0" compatLnSpc="1"/>
      <a:lstStyle>
        <a:defPPr marL="0" marR="0" indent="0" algn="ctr" defTabSz="914400" rtl="0" eaLnBrk="0" fontAlgn="base" latinLnBrk="0" hangingPunct="0"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de-DE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DDDDDD"/>
        </a:solidFill>
        <a:ln>
          <a:noFill/>
        </a:ln>
      </a:spPr>
      <a:bodyPr vert="horz" wrap="none" lIns="91440" tIns="45720" rIns="91440" bIns="45720" numCol="1" anchor="ctr" anchorCtr="0" compatLnSpc="1"/>
      <a:lstStyle>
        <a:defPPr marL="0" marR="0" indent="0" algn="ctr" defTabSz="914400" rtl="0" eaLnBrk="0" fontAlgn="base" latinLnBrk="0" hangingPunct="0"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de-DE" sz="18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1_Weißer Hintergrund 1">
        <a:dk1>
          <a:srgbClr val="000000"/>
        </a:dk1>
        <a:lt1>
          <a:srgbClr val="EAEAEA"/>
        </a:lt1>
        <a:dk2>
          <a:srgbClr val="FEA501"/>
        </a:dk2>
        <a:lt2>
          <a:srgbClr val="C40505"/>
        </a:lt2>
        <a:accent1>
          <a:srgbClr val="0061B2"/>
        </a:accent1>
        <a:accent2>
          <a:srgbClr val="2A79D0"/>
        </a:accent2>
        <a:accent3>
          <a:srgbClr val="F3F3F3"/>
        </a:accent3>
        <a:accent4>
          <a:srgbClr val="000000"/>
        </a:accent4>
        <a:accent5>
          <a:srgbClr val="AAB7D5"/>
        </a:accent5>
        <a:accent6>
          <a:srgbClr val="256DBC"/>
        </a:accent6>
        <a:hlink>
          <a:srgbClr val="69A2E1"/>
        </a:hlink>
        <a:folHlink>
          <a:srgbClr val="9DC2EB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a="http://schemas.openxmlformats.org/drawingml/2006/main" name="演示设计">
  <a:themeElements>
    <a:clrScheme name="演示设计 6">
      <a:dk1>
        <a:srgbClr val="000000"/>
      </a:dk1>
      <a:lt1>
        <a:srgbClr val="FFFFFF"/>
      </a:lt1>
      <a:dk2>
        <a:srgbClr val="000000"/>
      </a:dk2>
      <a:lt2>
        <a:srgbClr val="B2B2B2"/>
      </a:lt2>
      <a:accent1>
        <a:srgbClr val="FF0517"/>
      </a:accent1>
      <a:accent2>
        <a:srgbClr val="BC000D"/>
      </a:accent2>
      <a:accent3>
        <a:srgbClr val="FFFFFF"/>
      </a:accent3>
      <a:accent4>
        <a:srgbClr val="000000"/>
      </a:accent4>
      <a:accent5>
        <a:srgbClr val="FFAAAB"/>
      </a:accent5>
      <a:accent6>
        <a:srgbClr val="AA000B"/>
      </a:accent6>
      <a:hlink>
        <a:srgbClr val="3A0004"/>
      </a:hlink>
      <a:folHlink>
        <a:srgbClr val="FF3B3B"/>
      </a:folHlink>
    </a:clrScheme>
    <a:fontScheme name="演示设计">
      <a:majorFont>
        <a:latin typeface="Arial"/>
        <a:ea typeface="华文细黑"/>
        <a:cs typeface=""/>
      </a:majorFont>
      <a:minorFont>
        <a:latin typeface="Arial"/>
        <a:ea typeface="华文细黑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0" i="1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华文细黑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914400" rtl="0" eaLnBrk="1" fontAlgn="base" latinLnBrk="0" hangingPunct="1"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1800" b="0" i="1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itchFamily="34" charset="0"/>
            <a:ea typeface="华文细黑" pitchFamily="2" charset="-122"/>
          </a:defRPr>
        </a:defPPr>
      </a:lstStyle>
    </a:lnDef>
  </a:objectDefaults>
  <a:extraClrSchemeLst>
    <a:extraClrScheme>
      <a:clrScheme name="演示设计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00"/>
        </a:accent1>
        <a:accent2>
          <a:srgbClr val="FF9933"/>
        </a:accent2>
        <a:accent3>
          <a:srgbClr val="FFFFFF"/>
        </a:accent3>
        <a:accent4>
          <a:srgbClr val="000000"/>
        </a:accent4>
        <a:accent5>
          <a:srgbClr val="FFE2AA"/>
        </a:accent5>
        <a:accent6>
          <a:srgbClr val="E78A2D"/>
        </a:accent6>
        <a:hlink>
          <a:srgbClr val="463900"/>
        </a:hlink>
        <a:folHlink>
          <a:srgbClr val="FFE67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演示设计 2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9021"/>
        </a:accent1>
        <a:accent2>
          <a:srgbClr val="DA5800"/>
        </a:accent2>
        <a:accent3>
          <a:srgbClr val="FFFFFF"/>
        </a:accent3>
        <a:accent4>
          <a:srgbClr val="000000"/>
        </a:accent4>
        <a:accent5>
          <a:srgbClr val="FFC6AB"/>
        </a:accent5>
        <a:accent6>
          <a:srgbClr val="C54F00"/>
        </a:accent6>
        <a:hlink>
          <a:srgbClr val="963D00"/>
        </a:hlink>
        <a:folHlink>
          <a:srgbClr val="FFAD5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演示设计 3">
        <a:dk1>
          <a:srgbClr val="000000"/>
        </a:dk1>
        <a:lt1>
          <a:srgbClr val="FFFFFF"/>
        </a:lt1>
        <a:dk2>
          <a:srgbClr val="000000"/>
        </a:dk2>
        <a:lt2>
          <a:srgbClr val="C0C0C0"/>
        </a:lt2>
        <a:accent1>
          <a:srgbClr val="5B8CC1"/>
        </a:accent1>
        <a:accent2>
          <a:srgbClr val="2A5682"/>
        </a:accent2>
        <a:accent3>
          <a:srgbClr val="FFFFFF"/>
        </a:accent3>
        <a:accent4>
          <a:srgbClr val="000000"/>
        </a:accent4>
        <a:accent5>
          <a:srgbClr val="B5C5DD"/>
        </a:accent5>
        <a:accent6>
          <a:srgbClr val="254D75"/>
        </a:accent6>
        <a:hlink>
          <a:srgbClr val="002850"/>
        </a:hlink>
        <a:folHlink>
          <a:srgbClr val="2A94FE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演示设计 4">
        <a:dk1>
          <a:srgbClr val="000000"/>
        </a:dk1>
        <a:lt1>
          <a:srgbClr val="FFFFFF"/>
        </a:lt1>
        <a:dk2>
          <a:srgbClr val="000000"/>
        </a:dk2>
        <a:lt2>
          <a:srgbClr val="C0C0C0"/>
        </a:lt2>
        <a:accent1>
          <a:srgbClr val="B2B2B2"/>
        </a:accent1>
        <a:accent2>
          <a:srgbClr val="5F5F5F"/>
        </a:accent2>
        <a:accent3>
          <a:srgbClr val="FFFFFF"/>
        </a:accent3>
        <a:accent4>
          <a:srgbClr val="000000"/>
        </a:accent4>
        <a:accent5>
          <a:srgbClr val="D5D5D5"/>
        </a:accent5>
        <a:accent6>
          <a:srgbClr val="555555"/>
        </a:accent6>
        <a:hlink>
          <a:srgbClr val="1C1C1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演示设计 5">
        <a:dk1>
          <a:srgbClr val="000000"/>
        </a:dk1>
        <a:lt1>
          <a:srgbClr val="FFFFFF"/>
        </a:lt1>
        <a:dk2>
          <a:srgbClr val="000000"/>
        </a:dk2>
        <a:lt2>
          <a:srgbClr val="B2B2B2"/>
        </a:lt2>
        <a:accent1>
          <a:srgbClr val="BF59B8"/>
        </a:accent1>
        <a:accent2>
          <a:srgbClr val="884183"/>
        </a:accent2>
        <a:accent3>
          <a:srgbClr val="FFFFFF"/>
        </a:accent3>
        <a:accent4>
          <a:srgbClr val="000000"/>
        </a:accent4>
        <a:accent5>
          <a:srgbClr val="DCB5D8"/>
        </a:accent5>
        <a:accent6>
          <a:srgbClr val="7B3A76"/>
        </a:accent6>
        <a:hlink>
          <a:srgbClr val="371535"/>
        </a:hlink>
        <a:folHlink>
          <a:srgbClr val="C468BD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演示设计 6">
        <a:dk1>
          <a:srgbClr val="000000"/>
        </a:dk1>
        <a:lt1>
          <a:srgbClr val="FFFFFF"/>
        </a:lt1>
        <a:dk2>
          <a:srgbClr val="000000"/>
        </a:dk2>
        <a:lt2>
          <a:srgbClr val="B2B2B2"/>
        </a:lt2>
        <a:accent1>
          <a:srgbClr val="FF0517"/>
        </a:accent1>
        <a:accent2>
          <a:srgbClr val="BC000D"/>
        </a:accent2>
        <a:accent3>
          <a:srgbClr val="FFFFFF"/>
        </a:accent3>
        <a:accent4>
          <a:srgbClr val="000000"/>
        </a:accent4>
        <a:accent5>
          <a:srgbClr val="FFAAAB"/>
        </a:accent5>
        <a:accent6>
          <a:srgbClr val="AA000B"/>
        </a:accent6>
        <a:hlink>
          <a:srgbClr val="3A0004"/>
        </a:hlink>
        <a:folHlink>
          <a:srgbClr val="FF3B3B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演示设计 7">
        <a:dk1>
          <a:srgbClr val="000000"/>
        </a:dk1>
        <a:lt1>
          <a:srgbClr val="FFFFFF"/>
        </a:lt1>
        <a:dk2>
          <a:srgbClr val="000000"/>
        </a:dk2>
        <a:lt2>
          <a:srgbClr val="C0C0C0"/>
        </a:lt2>
        <a:accent1>
          <a:srgbClr val="DFE0BE"/>
        </a:accent1>
        <a:accent2>
          <a:srgbClr val="D1D46B"/>
        </a:accent2>
        <a:accent3>
          <a:srgbClr val="FFFFFF"/>
        </a:accent3>
        <a:accent4>
          <a:srgbClr val="000000"/>
        </a:accent4>
        <a:accent5>
          <a:srgbClr val="ECEDDB"/>
        </a:accent5>
        <a:accent6>
          <a:srgbClr val="BDC060"/>
        </a:accent6>
        <a:hlink>
          <a:srgbClr val="3A3B11"/>
        </a:hlink>
        <a:folHlink>
          <a:srgbClr val="DDDF91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演示设计 8">
        <a:dk1>
          <a:srgbClr val="000000"/>
        </a:dk1>
        <a:lt1>
          <a:srgbClr val="FFFFFF"/>
        </a:lt1>
        <a:dk2>
          <a:srgbClr val="000000"/>
        </a:dk2>
        <a:lt2>
          <a:srgbClr val="C0C0C0"/>
        </a:lt2>
        <a:accent1>
          <a:srgbClr val="6FC01E"/>
        </a:accent1>
        <a:accent2>
          <a:srgbClr val="4F7913"/>
        </a:accent2>
        <a:accent3>
          <a:srgbClr val="FFFFFF"/>
        </a:accent3>
        <a:accent4>
          <a:srgbClr val="000000"/>
        </a:accent4>
        <a:accent5>
          <a:srgbClr val="BBDCAB"/>
        </a:accent5>
        <a:accent6>
          <a:srgbClr val="476D10"/>
        </a:accent6>
        <a:hlink>
          <a:srgbClr val="26420A"/>
        </a:hlink>
        <a:folHlink>
          <a:srgbClr val="7BD52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692</Words>
  <Application>Kingsoft Office WPP</Application>
  <PresentationFormat>自定义</PresentationFormat>
  <Paragraphs>117</Paragraphs>
  <Slides>15</Slides>
  <Notes>11</Notes>
  <HiddenSlides>0</HiddenSlides>
  <MMClips>0</MMClips>
  <ScaleCrop>false</ScaleCrop>
  <HeadingPairs>
    <vt:vector size="4" baseType="variant">
      <vt:variant>
        <vt:lpstr>主题</vt:lpstr>
      </vt:variant>
      <vt:variant>
        <vt:i4>6</vt:i4>
      </vt:variant>
      <vt:variant>
        <vt:lpstr>幻灯片标题</vt:lpstr>
      </vt:variant>
      <vt:variant>
        <vt:i4>15</vt:i4>
      </vt:variant>
    </vt:vector>
  </HeadingPairs>
  <TitlesOfParts>
    <vt:vector size="21" baseType="lpstr">
      <vt:lpstr>微笑PPT - 小A</vt:lpstr>
      <vt:lpstr>默认设计模板</vt:lpstr>
      <vt:lpstr>1_演示设计</vt:lpstr>
      <vt:lpstr>www.iloveppt.org</vt:lpstr>
      <vt:lpstr>1_Weißer Hintergrund</vt:lpstr>
      <vt:lpstr>演示设计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Company>微笑PPT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图示资源库 - 第1期</dc:title>
  <dc:creator>小A - NordriDesign™ </dc:creator>
  <cp:keywords>图示</cp:keywords>
  <dc:subject>图示资源库 - 第1期 2010.10.11</dc:subject>
  <cp:lastModifiedBy>dushejuan</cp:lastModifiedBy>
  <cp:revision>289</cp:revision>
  <dcterms:created xsi:type="dcterms:W3CDTF">2010-02-22T07:41:00Z</dcterms:created>
  <dcterms:modified xsi:type="dcterms:W3CDTF">2016-01-31T13:15:34Z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2052-10.1.0.5457</vt:lpwstr>
  </property>
</Properties>
</file>